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webextensions/webextension2.xml" ContentType="application/vnd.ms-office.webextension+xml"/>
  <Override PartName="/ppt/webextensions/webextension3.xml" ContentType="application/vnd.ms-office.webextension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6" Type="http://schemas.openxmlformats.org/officeDocument/2006/relationships/custom-properties" Target="docProps/custom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7" r:id="rId5"/>
    <p:sldId id="326" r:id="rId6"/>
    <p:sldId id="390" r:id="rId7"/>
    <p:sldId id="391" r:id="rId8"/>
  </p:sldIdLst>
  <p:sldSz cx="17351375" cy="9756775"/>
  <p:notesSz cx="6858000" cy="9144000"/>
  <p:defaultTextStyle>
    <a:defPPr>
      <a:defRPr lang="nb-NO"/>
    </a:defPPr>
    <a:lvl1pPr marL="0" algn="l" defTabSz="1301191" rtl="0" eaLnBrk="1" latinLnBrk="0" hangingPunct="1">
      <a:defRPr sz="2561" kern="1200">
        <a:solidFill>
          <a:schemeClr val="tx1"/>
        </a:solidFill>
        <a:latin typeface="+mn-lt"/>
        <a:ea typeface="+mn-ea"/>
        <a:cs typeface="+mn-cs"/>
      </a:defRPr>
    </a:lvl1pPr>
    <a:lvl2pPr marL="650596" algn="l" defTabSz="1301191" rtl="0" eaLnBrk="1" latinLnBrk="0" hangingPunct="1">
      <a:defRPr sz="2561" kern="1200">
        <a:solidFill>
          <a:schemeClr val="tx1"/>
        </a:solidFill>
        <a:latin typeface="+mn-lt"/>
        <a:ea typeface="+mn-ea"/>
        <a:cs typeface="+mn-cs"/>
      </a:defRPr>
    </a:lvl2pPr>
    <a:lvl3pPr marL="1301191" algn="l" defTabSz="1301191" rtl="0" eaLnBrk="1" latinLnBrk="0" hangingPunct="1">
      <a:defRPr sz="2561" kern="1200">
        <a:solidFill>
          <a:schemeClr val="tx1"/>
        </a:solidFill>
        <a:latin typeface="+mn-lt"/>
        <a:ea typeface="+mn-ea"/>
        <a:cs typeface="+mn-cs"/>
      </a:defRPr>
    </a:lvl3pPr>
    <a:lvl4pPr marL="1951787" algn="l" defTabSz="1301191" rtl="0" eaLnBrk="1" latinLnBrk="0" hangingPunct="1">
      <a:defRPr sz="2561" kern="1200">
        <a:solidFill>
          <a:schemeClr val="tx1"/>
        </a:solidFill>
        <a:latin typeface="+mn-lt"/>
        <a:ea typeface="+mn-ea"/>
        <a:cs typeface="+mn-cs"/>
      </a:defRPr>
    </a:lvl4pPr>
    <a:lvl5pPr marL="2602382" algn="l" defTabSz="1301191" rtl="0" eaLnBrk="1" latinLnBrk="0" hangingPunct="1">
      <a:defRPr sz="2561" kern="1200">
        <a:solidFill>
          <a:schemeClr val="tx1"/>
        </a:solidFill>
        <a:latin typeface="+mn-lt"/>
        <a:ea typeface="+mn-ea"/>
        <a:cs typeface="+mn-cs"/>
      </a:defRPr>
    </a:lvl5pPr>
    <a:lvl6pPr marL="3252978" algn="l" defTabSz="1301191" rtl="0" eaLnBrk="1" latinLnBrk="0" hangingPunct="1">
      <a:defRPr sz="2561" kern="1200">
        <a:solidFill>
          <a:schemeClr val="tx1"/>
        </a:solidFill>
        <a:latin typeface="+mn-lt"/>
        <a:ea typeface="+mn-ea"/>
        <a:cs typeface="+mn-cs"/>
      </a:defRPr>
    </a:lvl6pPr>
    <a:lvl7pPr marL="3903574" algn="l" defTabSz="1301191" rtl="0" eaLnBrk="1" latinLnBrk="0" hangingPunct="1">
      <a:defRPr sz="2561" kern="1200">
        <a:solidFill>
          <a:schemeClr val="tx1"/>
        </a:solidFill>
        <a:latin typeface="+mn-lt"/>
        <a:ea typeface="+mn-ea"/>
        <a:cs typeface="+mn-cs"/>
      </a:defRPr>
    </a:lvl7pPr>
    <a:lvl8pPr marL="4554169" algn="l" defTabSz="1301191" rtl="0" eaLnBrk="1" latinLnBrk="0" hangingPunct="1">
      <a:defRPr sz="2561" kern="1200">
        <a:solidFill>
          <a:schemeClr val="tx1"/>
        </a:solidFill>
        <a:latin typeface="+mn-lt"/>
        <a:ea typeface="+mn-ea"/>
        <a:cs typeface="+mn-cs"/>
      </a:defRPr>
    </a:lvl8pPr>
    <a:lvl9pPr marL="5204765" algn="l" defTabSz="1301191" rtl="0" eaLnBrk="1" latinLnBrk="0" hangingPunct="1">
      <a:defRPr sz="256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BD74948-F519-4BA2-AA86-CC4E42C89690}" v="3" dt="2022-09-14T07:29:32.321"/>
  </p1510:revLst>
</p1510:revInfo>
</file>

<file path=ppt/tableStyles.xml><?xml version="1.0" encoding="utf-8"?>
<a:tblStyleLst xmlns:a="http://schemas.openxmlformats.org/drawingml/2006/main" def="{5940675A-B579-460E-94D1-54222C63F5DA}">
  <a:tblStyle styleId="{1A3845D7-0D90-4683-B8B3-B8034284BE72}" styleName="NHF">
    <a:wholeTbl>
      <a:tcTxStyle>
        <a:fontRef idx="minor">
          <a:scrgbClr r="0" g="0" b="0"/>
        </a:fontRef>
        <a:schemeClr val="dk2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 w="4445" cmpd="sng">
              <a:solidFill>
                <a:schemeClr val="dk2"/>
              </a:solidFill>
            </a:ln>
          </a:bottom>
          <a:insideH>
            <a:ln w="4445" cmpd="sng">
              <a:solidFill>
                <a:schemeClr val="dk2"/>
              </a:solidFill>
            </a:ln>
          </a:insideH>
          <a:insideV>
            <a:ln>
              <a:noFill/>
            </a:ln>
          </a:insideV>
        </a:tcBdr>
        <a:fill>
          <a:noFill/>
        </a:fill>
      </a:tcStyle>
    </a:wholeTbl>
    <a:lastRow>
      <a:tcTxStyle b="on">
        <a:fontRef idx="minor">
          <a:scrgbClr r="0" g="0" b="0"/>
        </a:fontRef>
        <a:schemeClr val="dk2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8890" cmpd="sng">
              <a:solidFill>
                <a:schemeClr val="dk2"/>
              </a:solidFill>
            </a:ln>
          </a:top>
          <a:bottom>
            <a:ln w="8890" cmpd="sng">
              <a:solidFill>
                <a:schemeClr val="dk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dk2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 w="8890" cmpd="sng">
              <a:solidFill>
                <a:schemeClr val="dk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67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rsen, Bjørn" userId="dd88ff64-1907-4bd0-a3b9-d8be07e041ca" providerId="ADAL" clId="{8BD74948-F519-4BA2-AA86-CC4E42C89690}"/>
    <pc:docChg chg="undo custSel addSld delSld modSld">
      <pc:chgData name="Larsen, Bjørn" userId="dd88ff64-1907-4bd0-a3b9-d8be07e041ca" providerId="ADAL" clId="{8BD74948-F519-4BA2-AA86-CC4E42C89690}" dt="2022-09-14T07:34:46.939" v="15" actId="47"/>
      <pc:docMkLst>
        <pc:docMk/>
      </pc:docMkLst>
      <pc:sldChg chg="del">
        <pc:chgData name="Larsen, Bjørn" userId="dd88ff64-1907-4bd0-a3b9-d8be07e041ca" providerId="ADAL" clId="{8BD74948-F519-4BA2-AA86-CC4E42C89690}" dt="2022-09-14T07:34:46.939" v="15" actId="47"/>
        <pc:sldMkLst>
          <pc:docMk/>
          <pc:sldMk cId="1637155484" sldId="256"/>
        </pc:sldMkLst>
      </pc:sldChg>
      <pc:sldChg chg="modSp">
        <pc:chgData name="Larsen, Bjørn" userId="dd88ff64-1907-4bd0-a3b9-d8be07e041ca" providerId="ADAL" clId="{8BD74948-F519-4BA2-AA86-CC4E42C89690}" dt="2022-09-14T07:29:14.289" v="4" actId="20577"/>
        <pc:sldMkLst>
          <pc:docMk/>
          <pc:sldMk cId="4236719464" sldId="326"/>
        </pc:sldMkLst>
        <pc:spChg chg="mod">
          <ac:chgData name="Larsen, Bjørn" userId="dd88ff64-1907-4bd0-a3b9-d8be07e041ca" providerId="ADAL" clId="{8BD74948-F519-4BA2-AA86-CC4E42C89690}" dt="2022-09-14T07:29:14.289" v="4" actId="20577"/>
          <ac:spMkLst>
            <pc:docMk/>
            <pc:sldMk cId="4236719464" sldId="326"/>
            <ac:spMk id="3" creationId="{323E6363-18EB-C3C7-A516-8F0BECCFBBCD}"/>
          </ac:spMkLst>
        </pc:spChg>
      </pc:sldChg>
      <pc:sldChg chg="add del">
        <pc:chgData name="Larsen, Bjørn" userId="dd88ff64-1907-4bd0-a3b9-d8be07e041ca" providerId="ADAL" clId="{8BD74948-F519-4BA2-AA86-CC4E42C89690}" dt="2022-09-14T07:33:08.867" v="10" actId="47"/>
        <pc:sldMkLst>
          <pc:docMk/>
          <pc:sldMk cId="1339757213" sldId="328"/>
        </pc:sldMkLst>
      </pc:sldChg>
      <pc:sldChg chg="add del">
        <pc:chgData name="Larsen, Bjørn" userId="dd88ff64-1907-4bd0-a3b9-d8be07e041ca" providerId="ADAL" clId="{8BD74948-F519-4BA2-AA86-CC4E42C89690}" dt="2022-09-14T07:33:08.867" v="10" actId="47"/>
        <pc:sldMkLst>
          <pc:docMk/>
          <pc:sldMk cId="3049107416" sldId="329"/>
        </pc:sldMkLst>
      </pc:sldChg>
      <pc:sldChg chg="del">
        <pc:chgData name="Larsen, Bjørn" userId="dd88ff64-1907-4bd0-a3b9-d8be07e041ca" providerId="ADAL" clId="{8BD74948-F519-4BA2-AA86-CC4E42C89690}" dt="2022-09-14T07:32:53.396" v="9" actId="47"/>
        <pc:sldMkLst>
          <pc:docMk/>
          <pc:sldMk cId="4270291535" sldId="330"/>
        </pc:sldMkLst>
      </pc:sldChg>
      <pc:sldChg chg="del">
        <pc:chgData name="Larsen, Bjørn" userId="dd88ff64-1907-4bd0-a3b9-d8be07e041ca" providerId="ADAL" clId="{8BD74948-F519-4BA2-AA86-CC4E42C89690}" dt="2022-09-14T07:32:53.396" v="9" actId="47"/>
        <pc:sldMkLst>
          <pc:docMk/>
          <pc:sldMk cId="3883638326" sldId="331"/>
        </pc:sldMkLst>
      </pc:sldChg>
      <pc:sldChg chg="del">
        <pc:chgData name="Larsen, Bjørn" userId="dd88ff64-1907-4bd0-a3b9-d8be07e041ca" providerId="ADAL" clId="{8BD74948-F519-4BA2-AA86-CC4E42C89690}" dt="2022-09-14T07:33:29.408" v="11" actId="47"/>
        <pc:sldMkLst>
          <pc:docMk/>
          <pc:sldMk cId="1346114697" sldId="332"/>
        </pc:sldMkLst>
      </pc:sldChg>
      <pc:sldChg chg="del">
        <pc:chgData name="Larsen, Bjørn" userId="dd88ff64-1907-4bd0-a3b9-d8be07e041ca" providerId="ADAL" clId="{8BD74948-F519-4BA2-AA86-CC4E42C89690}" dt="2022-09-14T07:33:29.408" v="11" actId="47"/>
        <pc:sldMkLst>
          <pc:docMk/>
          <pc:sldMk cId="456425124" sldId="333"/>
        </pc:sldMkLst>
      </pc:sldChg>
      <pc:sldChg chg="del">
        <pc:chgData name="Larsen, Bjørn" userId="dd88ff64-1907-4bd0-a3b9-d8be07e041ca" providerId="ADAL" clId="{8BD74948-F519-4BA2-AA86-CC4E42C89690}" dt="2022-09-14T07:33:45.420" v="12" actId="47"/>
        <pc:sldMkLst>
          <pc:docMk/>
          <pc:sldMk cId="3280066205" sldId="334"/>
        </pc:sldMkLst>
      </pc:sldChg>
      <pc:sldChg chg="del">
        <pc:chgData name="Larsen, Bjørn" userId="dd88ff64-1907-4bd0-a3b9-d8be07e041ca" providerId="ADAL" clId="{8BD74948-F519-4BA2-AA86-CC4E42C89690}" dt="2022-09-14T07:33:45.420" v="12" actId="47"/>
        <pc:sldMkLst>
          <pc:docMk/>
          <pc:sldMk cId="689690174" sldId="335"/>
        </pc:sldMkLst>
      </pc:sldChg>
      <pc:sldChg chg="del">
        <pc:chgData name="Larsen, Bjørn" userId="dd88ff64-1907-4bd0-a3b9-d8be07e041ca" providerId="ADAL" clId="{8BD74948-F519-4BA2-AA86-CC4E42C89690}" dt="2022-09-14T07:34:35.737" v="13" actId="47"/>
        <pc:sldMkLst>
          <pc:docMk/>
          <pc:sldMk cId="53870248" sldId="336"/>
        </pc:sldMkLst>
      </pc:sldChg>
      <pc:sldChg chg="del">
        <pc:chgData name="Larsen, Bjørn" userId="dd88ff64-1907-4bd0-a3b9-d8be07e041ca" providerId="ADAL" clId="{8BD74948-F519-4BA2-AA86-CC4E42C89690}" dt="2022-09-14T07:32:06.334" v="8" actId="47"/>
        <pc:sldMkLst>
          <pc:docMk/>
          <pc:sldMk cId="2783186468" sldId="337"/>
        </pc:sldMkLst>
      </pc:sldChg>
      <pc:sldChg chg="del">
        <pc:chgData name="Larsen, Bjørn" userId="dd88ff64-1907-4bd0-a3b9-d8be07e041ca" providerId="ADAL" clId="{8BD74948-F519-4BA2-AA86-CC4E42C89690}" dt="2022-09-14T07:32:03.072" v="7" actId="47"/>
        <pc:sldMkLst>
          <pc:docMk/>
          <pc:sldMk cId="387453940" sldId="338"/>
        </pc:sldMkLst>
      </pc:sldChg>
      <pc:sldChg chg="del">
        <pc:chgData name="Larsen, Bjørn" userId="dd88ff64-1907-4bd0-a3b9-d8be07e041ca" providerId="ADAL" clId="{8BD74948-F519-4BA2-AA86-CC4E42C89690}" dt="2022-09-14T07:34:35.737" v="13" actId="47"/>
        <pc:sldMkLst>
          <pc:docMk/>
          <pc:sldMk cId="2036977737" sldId="339"/>
        </pc:sldMkLst>
      </pc:sldChg>
      <pc:sldChg chg="del">
        <pc:chgData name="Larsen, Bjørn" userId="dd88ff64-1907-4bd0-a3b9-d8be07e041ca" providerId="ADAL" clId="{8BD74948-F519-4BA2-AA86-CC4E42C89690}" dt="2022-09-14T07:34:38.921" v="14" actId="47"/>
        <pc:sldMkLst>
          <pc:docMk/>
          <pc:sldMk cId="124812235" sldId="388"/>
        </pc:sldMkLst>
      </pc:sldChg>
      <pc:sldChg chg="modSp">
        <pc:chgData name="Larsen, Bjørn" userId="dd88ff64-1907-4bd0-a3b9-d8be07e041ca" providerId="ADAL" clId="{8BD74948-F519-4BA2-AA86-CC4E42C89690}" dt="2022-09-14T07:29:32.321" v="6" actId="20577"/>
        <pc:sldMkLst>
          <pc:docMk/>
          <pc:sldMk cId="2918786761" sldId="390"/>
        </pc:sldMkLst>
        <pc:spChg chg="mod">
          <ac:chgData name="Larsen, Bjørn" userId="dd88ff64-1907-4bd0-a3b9-d8be07e041ca" providerId="ADAL" clId="{8BD74948-F519-4BA2-AA86-CC4E42C89690}" dt="2022-09-14T07:29:32.321" v="6" actId="20577"/>
          <ac:spMkLst>
            <pc:docMk/>
            <pc:sldMk cId="2918786761" sldId="390"/>
            <ac:spMk id="3" creationId="{323E6363-18EB-C3C7-A516-8F0BECCFBBCD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E5F02AF-8590-47CC-B93B-4A764442EB7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1567092-5AF3-47E9-9986-8C3DBFF00AF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21A8EF-6C48-4ADD-A79A-D3D8AEF07D3E}" type="datetimeFigureOut">
              <a:rPr lang="en-US" smtClean="0"/>
              <a:t>9/14/2022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C0DAEBE-FC8F-4A9F-AB9F-50CCC6D2CD0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833940-2233-46FB-BB31-0170BC5FD06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87472A-3503-44B3-BECC-7BCD1AFD03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2018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CCA9CE-1D51-4F75-8161-C68EF19BE8B3}" type="datetimeFigureOut">
              <a:rPr lang="nb-NO" smtClean="0"/>
              <a:t>14.09.2022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472A3C-F771-403C-9C4A-91F8127E7F4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951454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6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svg"/><Relationship Id="rId2" Type="http://schemas.openxmlformats.org/officeDocument/2006/relationships/image" Target="../media/image17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7" Type="http://schemas.openxmlformats.org/officeDocument/2006/relationships/image" Target="../media/image2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.png"/><Relationship Id="rId5" Type="http://schemas.openxmlformats.org/officeDocument/2006/relationships/image" Target="../media/image9.svg"/><Relationship Id="rId4" Type="http://schemas.openxmlformats.org/officeDocument/2006/relationships/image" Target="../media/image8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gendefinert oppsett">
    <p:bg>
      <p:bgPr>
        <a:solidFill>
          <a:schemeClr val="dk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k 5">
            <a:extLst>
              <a:ext uri="{FF2B5EF4-FFF2-40B4-BE49-F238E27FC236}">
                <a16:creationId xmlns:a16="http://schemas.microsoft.com/office/drawing/2014/main" id="{E2B0DA4D-3B6E-421B-AE97-94A353079CA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803088" y="3112308"/>
            <a:ext cx="9745200" cy="3532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7422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Grafikk 21">
            <a:extLst>
              <a:ext uri="{FF2B5EF4-FFF2-40B4-BE49-F238E27FC236}">
                <a16:creationId xmlns:a16="http://schemas.microsoft.com/office/drawing/2014/main" id="{508B91BB-F46B-432F-897B-719891684A4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2433535" y="8890212"/>
            <a:ext cx="3590925" cy="285750"/>
          </a:xfrm>
          <a:prstGeom prst="rect">
            <a:avLst/>
          </a:prstGeom>
        </p:spPr>
      </p:pic>
      <p:sp>
        <p:nvSpPr>
          <p:cNvPr id="15" name="Plassholder for bilde 3">
            <a:extLst>
              <a:ext uri="{FF2B5EF4-FFF2-40B4-BE49-F238E27FC236}">
                <a16:creationId xmlns:a16="http://schemas.microsoft.com/office/drawing/2014/main" id="{A97442AB-7B43-434C-88E4-01F124BFAD46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1317840" y="1290452"/>
            <a:ext cx="7200000" cy="7175869"/>
          </a:xfrm>
          <a:prstGeom prst="rect">
            <a:avLst/>
          </a:prstGeom>
          <a:ln>
            <a:noFill/>
          </a:ln>
        </p:spPr>
        <p:txBody>
          <a:bodyPr tIns="1052877"/>
          <a:lstStyle>
            <a:lvl1pPr marL="306000" indent="-30600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None/>
              <a:defRPr sz="3000"/>
            </a:lvl1pPr>
          </a:lstStyle>
          <a:p>
            <a:r>
              <a:rPr lang="nb-NO"/>
              <a:t>Klikk på ikonet for å legge til et bilde</a:t>
            </a:r>
          </a:p>
        </p:txBody>
      </p:sp>
      <p:sp>
        <p:nvSpPr>
          <p:cNvPr id="23" name="Plassholder for bilde 3">
            <a:extLst>
              <a:ext uri="{FF2B5EF4-FFF2-40B4-BE49-F238E27FC236}">
                <a16:creationId xmlns:a16="http://schemas.microsoft.com/office/drawing/2014/main" id="{0C5CBEA8-3C2C-4A5B-AC71-DDEEFE583DCA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833535" y="1290451"/>
            <a:ext cx="7200001" cy="7175869"/>
          </a:xfrm>
          <a:prstGeom prst="rect">
            <a:avLst/>
          </a:prstGeom>
          <a:ln>
            <a:noFill/>
          </a:ln>
        </p:spPr>
        <p:txBody>
          <a:bodyPr tIns="1052877"/>
          <a:lstStyle>
            <a:lvl1pPr marL="306000" indent="-30600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None/>
              <a:defRPr sz="3000"/>
            </a:lvl1pPr>
          </a:lstStyle>
          <a:p>
            <a:r>
              <a:rPr lang="nb-NO"/>
              <a:t>Klikk på ikonet for å legge til et bilde</a:t>
            </a:r>
          </a:p>
        </p:txBody>
      </p:sp>
      <p:sp>
        <p:nvSpPr>
          <p:cNvPr id="12" name="Plassholder for dato 3">
            <a:extLst>
              <a:ext uri="{FF2B5EF4-FFF2-40B4-BE49-F238E27FC236}">
                <a16:creationId xmlns:a16="http://schemas.microsoft.com/office/drawing/2014/main" id="{744958B2-844F-4D68-96C9-C5BDE1FC52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557527" y="9022074"/>
            <a:ext cx="633117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ctr">
              <a:defRPr sz="1000">
                <a:solidFill>
                  <a:schemeClr val="dk2"/>
                </a:solidFill>
                <a:latin typeface="+mj-lt"/>
              </a:defRPr>
            </a:lvl1pPr>
          </a:lstStyle>
          <a:p>
            <a:fld id="{27EED621-8B3E-41B6-B796-44CE49DC14E1}" type="datetime1">
              <a:rPr lang="nb-NO" smtClean="0"/>
              <a:t>14.09.2022</a:t>
            </a:fld>
            <a:endParaRPr lang="nb-NO"/>
          </a:p>
        </p:txBody>
      </p:sp>
      <p:sp>
        <p:nvSpPr>
          <p:cNvPr id="13" name="Plassholder for bunntekst 4">
            <a:extLst>
              <a:ext uri="{FF2B5EF4-FFF2-40B4-BE49-F238E27FC236}">
                <a16:creationId xmlns:a16="http://schemas.microsoft.com/office/drawing/2014/main" id="{C369BF29-EF60-4C75-9A8D-1B5AD30BF1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812506" y="9022074"/>
            <a:ext cx="7560168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1000">
                <a:solidFill>
                  <a:schemeClr val="dk2"/>
                </a:solidFill>
                <a:latin typeface="+mj-lt"/>
              </a:defRPr>
            </a:lvl1pPr>
          </a:lstStyle>
          <a:p>
            <a:r>
              <a:rPr lang="nb-NO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1808091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Grafikk 20">
            <a:extLst>
              <a:ext uri="{FF2B5EF4-FFF2-40B4-BE49-F238E27FC236}">
                <a16:creationId xmlns:a16="http://schemas.microsoft.com/office/drawing/2014/main" id="{B4CDC54A-3ADC-48F7-A220-1C2DE8B05BD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2433535" y="8890212"/>
            <a:ext cx="3590925" cy="285750"/>
          </a:xfrm>
          <a:prstGeom prst="rect">
            <a:avLst/>
          </a:prstGeom>
        </p:spPr>
      </p:pic>
      <p:sp>
        <p:nvSpPr>
          <p:cNvPr id="12" name="Plassholder for bilde 3">
            <a:extLst>
              <a:ext uri="{FF2B5EF4-FFF2-40B4-BE49-F238E27FC236}">
                <a16:creationId xmlns:a16="http://schemas.microsoft.com/office/drawing/2014/main" id="{0CE1F380-2C3D-43D2-B1A8-4DCDCD58C9C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833535" y="1290453"/>
            <a:ext cx="7200000" cy="3420000"/>
          </a:xfrm>
          <a:prstGeom prst="rect">
            <a:avLst/>
          </a:prstGeom>
          <a:ln>
            <a:noFill/>
          </a:ln>
        </p:spPr>
        <p:txBody>
          <a:bodyPr tIns="1052877"/>
          <a:lstStyle>
            <a:lvl1pPr marL="306000" indent="-30600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None/>
              <a:defRPr sz="3000"/>
            </a:lvl1pPr>
          </a:lstStyle>
          <a:p>
            <a:r>
              <a:rPr lang="nb-NO"/>
              <a:t>Klikk på ikonet for å legge til et bilde</a:t>
            </a:r>
          </a:p>
        </p:txBody>
      </p:sp>
      <p:sp>
        <p:nvSpPr>
          <p:cNvPr id="22" name="Plassholder for bilde 3">
            <a:extLst>
              <a:ext uri="{FF2B5EF4-FFF2-40B4-BE49-F238E27FC236}">
                <a16:creationId xmlns:a16="http://schemas.microsoft.com/office/drawing/2014/main" id="{82822CD3-9173-48D0-B87B-9567FD4DE004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833535" y="5046322"/>
            <a:ext cx="7200000" cy="3420000"/>
          </a:xfrm>
          <a:prstGeom prst="rect">
            <a:avLst/>
          </a:prstGeom>
          <a:ln>
            <a:noFill/>
          </a:ln>
        </p:spPr>
        <p:txBody>
          <a:bodyPr tIns="1052877"/>
          <a:lstStyle>
            <a:lvl1pPr marL="306000" indent="-30600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None/>
              <a:defRPr sz="3000"/>
            </a:lvl1pPr>
          </a:lstStyle>
          <a:p>
            <a:r>
              <a:rPr lang="nb-NO"/>
              <a:t>Klikk på ikonet for å legge til et bilde</a:t>
            </a:r>
          </a:p>
        </p:txBody>
      </p:sp>
      <p:sp>
        <p:nvSpPr>
          <p:cNvPr id="23" name="Plassholder for bilde 3">
            <a:extLst>
              <a:ext uri="{FF2B5EF4-FFF2-40B4-BE49-F238E27FC236}">
                <a16:creationId xmlns:a16="http://schemas.microsoft.com/office/drawing/2014/main" id="{85DBEF33-45FE-4568-9540-A32058841A35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1317840" y="1290452"/>
            <a:ext cx="7200000" cy="7175869"/>
          </a:xfrm>
          <a:prstGeom prst="rect">
            <a:avLst/>
          </a:prstGeom>
          <a:ln>
            <a:noFill/>
          </a:ln>
        </p:spPr>
        <p:txBody>
          <a:bodyPr tIns="1052877"/>
          <a:lstStyle>
            <a:lvl1pPr marL="306000" indent="-30600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None/>
              <a:defRPr sz="3000"/>
            </a:lvl1pPr>
          </a:lstStyle>
          <a:p>
            <a:r>
              <a:rPr lang="nb-NO"/>
              <a:t>Klikk på ikonet for å legge til et bilde</a:t>
            </a:r>
          </a:p>
        </p:txBody>
      </p:sp>
      <p:sp>
        <p:nvSpPr>
          <p:cNvPr id="14" name="Plassholder for dato 3">
            <a:extLst>
              <a:ext uri="{FF2B5EF4-FFF2-40B4-BE49-F238E27FC236}">
                <a16:creationId xmlns:a16="http://schemas.microsoft.com/office/drawing/2014/main" id="{67522A3C-0C88-415C-A93B-F3E5AC38B3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557527" y="9022074"/>
            <a:ext cx="633117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ctr">
              <a:defRPr sz="1000">
                <a:solidFill>
                  <a:schemeClr val="dk2"/>
                </a:solidFill>
                <a:latin typeface="+mj-lt"/>
              </a:defRPr>
            </a:lvl1pPr>
          </a:lstStyle>
          <a:p>
            <a:fld id="{86917851-50B9-4052-8C6F-7780D74B3AB5}" type="datetime1">
              <a:rPr lang="nb-NO" smtClean="0"/>
              <a:t>14.09.2022</a:t>
            </a:fld>
            <a:endParaRPr lang="nb-NO"/>
          </a:p>
        </p:txBody>
      </p:sp>
      <p:sp>
        <p:nvSpPr>
          <p:cNvPr id="16" name="Plassholder for bunntekst 4">
            <a:extLst>
              <a:ext uri="{FF2B5EF4-FFF2-40B4-BE49-F238E27FC236}">
                <a16:creationId xmlns:a16="http://schemas.microsoft.com/office/drawing/2014/main" id="{C0AD8522-02AF-40FF-BE59-667CF944F1A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812506" y="9022074"/>
            <a:ext cx="7560168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1000">
                <a:solidFill>
                  <a:schemeClr val="dk2"/>
                </a:solidFill>
                <a:latin typeface="+mj-lt"/>
              </a:defRPr>
            </a:lvl1pPr>
          </a:lstStyle>
          <a:p>
            <a:r>
              <a:rPr lang="nb-NO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34553252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tel og innho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ssholder for bilde 3">
            <a:extLst>
              <a:ext uri="{FF2B5EF4-FFF2-40B4-BE49-F238E27FC236}">
                <a16:creationId xmlns:a16="http://schemas.microsoft.com/office/drawing/2014/main" id="{FBD9C4F0-DCDF-44DD-8BB5-0F9227358CA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326915" y="1290453"/>
            <a:ext cx="7200000" cy="3420000"/>
          </a:xfrm>
          <a:prstGeom prst="rect">
            <a:avLst/>
          </a:prstGeom>
          <a:ln>
            <a:noFill/>
          </a:ln>
        </p:spPr>
        <p:txBody>
          <a:bodyPr tIns="1052877"/>
          <a:lstStyle>
            <a:lvl1pPr marL="306000" indent="-30600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None/>
              <a:defRPr sz="3000"/>
            </a:lvl1pPr>
          </a:lstStyle>
          <a:p>
            <a:r>
              <a:rPr lang="nb-NO"/>
              <a:t>Klikk på ikonet for å legge til et bilde</a:t>
            </a:r>
          </a:p>
        </p:txBody>
      </p:sp>
      <p:sp>
        <p:nvSpPr>
          <p:cNvPr id="16" name="Plassholder for bilde 3">
            <a:extLst>
              <a:ext uri="{FF2B5EF4-FFF2-40B4-BE49-F238E27FC236}">
                <a16:creationId xmlns:a16="http://schemas.microsoft.com/office/drawing/2014/main" id="{CA0E0427-B607-4404-B05B-088AAC6172EF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326915" y="5046322"/>
            <a:ext cx="7200000" cy="3420000"/>
          </a:xfrm>
          <a:prstGeom prst="rect">
            <a:avLst/>
          </a:prstGeom>
          <a:ln>
            <a:noFill/>
          </a:ln>
        </p:spPr>
        <p:txBody>
          <a:bodyPr tIns="1052877"/>
          <a:lstStyle>
            <a:lvl1pPr marL="306000" indent="-30600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None/>
              <a:defRPr sz="3000"/>
            </a:lvl1pPr>
          </a:lstStyle>
          <a:p>
            <a:r>
              <a:rPr lang="nb-NO"/>
              <a:t>Klikk på ikonet for å legge til et bilde</a:t>
            </a:r>
          </a:p>
        </p:txBody>
      </p:sp>
      <p:pic>
        <p:nvPicPr>
          <p:cNvPr id="24" name="Grafikk 23">
            <a:extLst>
              <a:ext uri="{FF2B5EF4-FFF2-40B4-BE49-F238E27FC236}">
                <a16:creationId xmlns:a16="http://schemas.microsoft.com/office/drawing/2014/main" id="{6A7F6EAE-B4E1-4DE5-9CC4-BBC49290A9E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2433535" y="8890212"/>
            <a:ext cx="3590925" cy="285750"/>
          </a:xfrm>
          <a:prstGeom prst="rect">
            <a:avLst/>
          </a:prstGeom>
        </p:spPr>
      </p:pic>
      <p:sp>
        <p:nvSpPr>
          <p:cNvPr id="13" name="Plassholder for bilde 3">
            <a:extLst>
              <a:ext uri="{FF2B5EF4-FFF2-40B4-BE49-F238E27FC236}">
                <a16:creationId xmlns:a16="http://schemas.microsoft.com/office/drawing/2014/main" id="{C1A44EDA-CD72-45C6-9430-CCEA9EEC442D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833535" y="1290453"/>
            <a:ext cx="7200000" cy="3420000"/>
          </a:xfrm>
          <a:prstGeom prst="rect">
            <a:avLst/>
          </a:prstGeom>
          <a:ln>
            <a:noFill/>
          </a:ln>
        </p:spPr>
        <p:txBody>
          <a:bodyPr tIns="1052877"/>
          <a:lstStyle>
            <a:lvl1pPr marL="306000" indent="-30600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None/>
              <a:defRPr sz="3000"/>
            </a:lvl1pPr>
          </a:lstStyle>
          <a:p>
            <a:r>
              <a:rPr lang="nb-NO"/>
              <a:t>Klikk på ikonet for å legge til et bilde</a:t>
            </a:r>
          </a:p>
        </p:txBody>
      </p:sp>
      <p:sp>
        <p:nvSpPr>
          <p:cNvPr id="17" name="Plassholder for bilde 3">
            <a:extLst>
              <a:ext uri="{FF2B5EF4-FFF2-40B4-BE49-F238E27FC236}">
                <a16:creationId xmlns:a16="http://schemas.microsoft.com/office/drawing/2014/main" id="{1343FCA3-D585-4260-A1F6-E2FD39CCE06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833535" y="5046322"/>
            <a:ext cx="7200000" cy="3420000"/>
          </a:xfrm>
          <a:prstGeom prst="rect">
            <a:avLst/>
          </a:prstGeom>
          <a:ln>
            <a:noFill/>
          </a:ln>
        </p:spPr>
        <p:txBody>
          <a:bodyPr tIns="1052877"/>
          <a:lstStyle>
            <a:lvl1pPr marL="306000" indent="-30600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None/>
              <a:defRPr sz="3000"/>
            </a:lvl1pPr>
          </a:lstStyle>
          <a:p>
            <a:r>
              <a:rPr lang="nb-NO"/>
              <a:t>Klikk på ikonet for å legge til et bilde</a:t>
            </a:r>
          </a:p>
        </p:txBody>
      </p:sp>
      <p:sp>
        <p:nvSpPr>
          <p:cNvPr id="19" name="Plassholder for dato 3">
            <a:extLst>
              <a:ext uri="{FF2B5EF4-FFF2-40B4-BE49-F238E27FC236}">
                <a16:creationId xmlns:a16="http://schemas.microsoft.com/office/drawing/2014/main" id="{DD12787B-FF52-4FCE-A1BF-DECFE62A9D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557527" y="9022074"/>
            <a:ext cx="633117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ctr">
              <a:defRPr sz="1000">
                <a:solidFill>
                  <a:schemeClr val="dk2"/>
                </a:solidFill>
                <a:latin typeface="+mj-lt"/>
              </a:defRPr>
            </a:lvl1pPr>
          </a:lstStyle>
          <a:p>
            <a:fld id="{0570E815-ED49-4A47-BD96-36B31C09D555}" type="datetime1">
              <a:rPr lang="nb-NO" smtClean="0"/>
              <a:t>14.09.2022</a:t>
            </a:fld>
            <a:endParaRPr lang="nb-NO"/>
          </a:p>
        </p:txBody>
      </p:sp>
      <p:sp>
        <p:nvSpPr>
          <p:cNvPr id="25" name="Plassholder for bunntekst 4">
            <a:extLst>
              <a:ext uri="{FF2B5EF4-FFF2-40B4-BE49-F238E27FC236}">
                <a16:creationId xmlns:a16="http://schemas.microsoft.com/office/drawing/2014/main" id="{52EE51B7-BD84-4D7F-AA64-A03A3D93ED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812506" y="9022074"/>
            <a:ext cx="7560168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1000">
                <a:solidFill>
                  <a:schemeClr val="dk2"/>
                </a:solidFill>
                <a:latin typeface="+mj-lt"/>
              </a:defRPr>
            </a:lvl1pPr>
          </a:lstStyle>
          <a:p>
            <a:r>
              <a:rPr lang="nb-NO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3744238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Egendefinert oppset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ssholder for bilde 37">
            <a:extLst>
              <a:ext uri="{FF2B5EF4-FFF2-40B4-BE49-F238E27FC236}">
                <a16:creationId xmlns:a16="http://schemas.microsoft.com/office/drawing/2014/main" id="{B8118E94-1ACD-409C-B7AB-9B93E7BD75E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1" y="-1"/>
            <a:ext cx="17351374" cy="9756775"/>
          </a:xfrm>
          <a:prstGeom prst="rect">
            <a:avLst/>
          </a:prstGeom>
          <a:noFill/>
        </p:spPr>
        <p:txBody>
          <a:bodyPr tIns="1052877"/>
          <a:lstStyle>
            <a:lvl1pPr marL="306000" indent="-30600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None/>
              <a:defRPr sz="3000"/>
            </a:lvl1pPr>
          </a:lstStyle>
          <a:p>
            <a:r>
              <a:rPr lang="nb-NO"/>
              <a:t>Klikk på ikonet for å legge til et bilde</a:t>
            </a:r>
          </a:p>
        </p:txBody>
      </p:sp>
      <p:sp>
        <p:nvSpPr>
          <p:cNvPr id="36" name="Plassholder for tekst 25">
            <a:extLst>
              <a:ext uri="{FF2B5EF4-FFF2-40B4-BE49-F238E27FC236}">
                <a16:creationId xmlns:a16="http://schemas.microsoft.com/office/drawing/2014/main" id="{A931EBBF-55FE-4C18-A3F6-8EA1B0E35F5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433535" y="8898729"/>
            <a:ext cx="3598045" cy="287424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solidFill>
                  <a:srgbClr val="000000"/>
                </a:solidFill>
              </a:defRPr>
            </a:lvl1pPr>
            <a:lvl2pPr>
              <a:defRPr sz="100">
                <a:solidFill>
                  <a:srgbClr val="000000"/>
                </a:solidFill>
              </a:defRPr>
            </a:lvl2pPr>
            <a:lvl3pPr>
              <a:defRPr sz="100">
                <a:solidFill>
                  <a:srgbClr val="000000"/>
                </a:solidFill>
              </a:defRPr>
            </a:lvl3pPr>
            <a:lvl4pPr>
              <a:defRPr sz="100">
                <a:solidFill>
                  <a:srgbClr val="000000"/>
                </a:solidFill>
              </a:defRPr>
            </a:lvl4pPr>
            <a:lvl5pPr>
              <a:defRPr sz="100">
                <a:solidFill>
                  <a:srgbClr val="000000"/>
                </a:solidFill>
              </a:defRPr>
            </a:lvl5pPr>
          </a:lstStyle>
          <a:p>
            <a:pPr lvl="0"/>
            <a:r>
              <a:rPr lang="nb-NO"/>
              <a:t> </a:t>
            </a:r>
          </a:p>
        </p:txBody>
      </p:sp>
      <p:sp>
        <p:nvSpPr>
          <p:cNvPr id="11" name="Plassholder for tekst 25">
            <a:extLst>
              <a:ext uri="{FF2B5EF4-FFF2-40B4-BE49-F238E27FC236}">
                <a16:creationId xmlns:a16="http://schemas.microsoft.com/office/drawing/2014/main" id="{3B2B06EE-1CB3-4584-8B3F-4D63A20F714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375146" y="9049518"/>
            <a:ext cx="1280160" cy="118872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  <p:txBody>
          <a:bodyPr/>
          <a:lstStyle>
            <a:lvl1pPr>
              <a:defRPr sz="100">
                <a:solidFill>
                  <a:schemeClr val="lt1"/>
                </a:solidFill>
              </a:defRPr>
            </a:lvl1pPr>
            <a:lvl2pPr>
              <a:defRPr sz="100">
                <a:solidFill>
                  <a:srgbClr val="000000"/>
                </a:solidFill>
              </a:defRPr>
            </a:lvl2pPr>
            <a:lvl3pPr>
              <a:defRPr sz="100">
                <a:solidFill>
                  <a:srgbClr val="000000"/>
                </a:solidFill>
              </a:defRPr>
            </a:lvl3pPr>
            <a:lvl4pPr>
              <a:defRPr sz="100">
                <a:solidFill>
                  <a:srgbClr val="000000"/>
                </a:solidFill>
              </a:defRPr>
            </a:lvl4pPr>
            <a:lvl5pPr>
              <a:defRPr sz="100">
                <a:solidFill>
                  <a:srgbClr val="000000"/>
                </a:solidFill>
              </a:defRPr>
            </a:lvl5pPr>
          </a:lstStyle>
          <a:p>
            <a:pPr lvl="0"/>
            <a:r>
              <a:rPr lang="nb-NO"/>
              <a:t> </a:t>
            </a:r>
          </a:p>
        </p:txBody>
      </p:sp>
      <p:sp>
        <p:nvSpPr>
          <p:cNvPr id="12" name="Plassholder for dato 3">
            <a:extLst>
              <a:ext uri="{FF2B5EF4-FFF2-40B4-BE49-F238E27FC236}">
                <a16:creationId xmlns:a16="http://schemas.microsoft.com/office/drawing/2014/main" id="{20B6A191-370C-4CAE-91CD-FD85FB7989E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557527" y="9022074"/>
            <a:ext cx="633117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ctr">
              <a:defRPr sz="1000">
                <a:solidFill>
                  <a:schemeClr val="lt1"/>
                </a:solidFill>
                <a:latin typeface="+mj-lt"/>
              </a:defRPr>
            </a:lvl1pPr>
          </a:lstStyle>
          <a:p>
            <a:fld id="{F1A85AFA-B181-42A4-B0D9-8B033A9D6BF0}" type="datetime1">
              <a:rPr lang="nb-NO" smtClean="0"/>
              <a:t>14.09.2022</a:t>
            </a:fld>
            <a:endParaRPr lang="nb-NO"/>
          </a:p>
        </p:txBody>
      </p:sp>
      <p:sp>
        <p:nvSpPr>
          <p:cNvPr id="14" name="Plassholder for bunntekst 4">
            <a:extLst>
              <a:ext uri="{FF2B5EF4-FFF2-40B4-BE49-F238E27FC236}">
                <a16:creationId xmlns:a16="http://schemas.microsoft.com/office/drawing/2014/main" id="{C0D51B3F-C848-44D1-A62F-28EDBCAE42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812506" y="9022074"/>
            <a:ext cx="7560168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1000">
                <a:solidFill>
                  <a:schemeClr val="lt1"/>
                </a:solidFill>
                <a:latin typeface="+mj-lt"/>
              </a:defRPr>
            </a:lvl1pPr>
          </a:lstStyle>
          <a:p>
            <a:r>
              <a:rPr lang="nb-NO"/>
              <a:t>Title</a:t>
            </a:r>
          </a:p>
        </p:txBody>
      </p:sp>
      <p:pic>
        <p:nvPicPr>
          <p:cNvPr id="3" name="Bilde 2">
            <a:extLst>
              <a:ext uri="{FF2B5EF4-FFF2-40B4-BE49-F238E27FC236}">
                <a16:creationId xmlns:a16="http://schemas.microsoft.com/office/drawing/2014/main" id="{D77D6063-4DFC-489C-BEED-2F0F560AF159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204632" y="8817668"/>
            <a:ext cx="1138286" cy="570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51573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Egendefinert oppsett">
    <p:bg>
      <p:bgPr>
        <a:solidFill>
          <a:schemeClr val="dk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k 1">
            <a:extLst>
              <a:ext uri="{FF2B5EF4-FFF2-40B4-BE49-F238E27FC236}">
                <a16:creationId xmlns:a16="http://schemas.microsoft.com/office/drawing/2014/main" id="{DC47D8A0-4F30-4725-80AE-3D21A613258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840" y="9037"/>
            <a:ext cx="17321693" cy="9738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5026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tellysbilde">
    <p:bg>
      <p:bgPr>
        <a:solidFill>
          <a:schemeClr val="l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k 2">
            <a:extLst>
              <a:ext uri="{FF2B5EF4-FFF2-40B4-BE49-F238E27FC236}">
                <a16:creationId xmlns:a16="http://schemas.microsoft.com/office/drawing/2014/main" id="{97F15B77-56F8-4D31-A107-4656279003D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39417" y="-195943"/>
            <a:ext cx="17390792" cy="8800261"/>
          </a:xfrm>
          <a:prstGeom prst="rect">
            <a:avLst/>
          </a:prstGeom>
        </p:spPr>
      </p:pic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F8C9426C-9756-4752-8A50-6BE8926384A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592324" y="6930534"/>
            <a:ext cx="3904059" cy="369332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algn="l">
              <a:defRPr sz="2400">
                <a:solidFill>
                  <a:schemeClr val="dk2"/>
                </a:solidFill>
              </a:defRPr>
            </a:lvl1pPr>
          </a:lstStyle>
          <a:p>
            <a:fld id="{011A35AD-D7A1-4E47-93BD-3B418CBAB730}" type="datetime1">
              <a:rPr lang="nb-NO" smtClean="0"/>
              <a:t>14.09.2022</a:t>
            </a:fld>
            <a:endParaRPr lang="nb-NO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B7B928DB-58EC-4257-9BC3-AC48B38120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92325" y="3342125"/>
            <a:ext cx="11110612" cy="2991588"/>
          </a:xfrm>
        </p:spPr>
        <p:txBody>
          <a:bodyPr wrap="square" anchor="b">
            <a:noAutofit/>
          </a:bodyPr>
          <a:lstStyle>
            <a:lvl1pPr algn="l">
              <a:lnSpc>
                <a:spcPct val="90000"/>
              </a:lnSpc>
              <a:defRPr sz="10800" b="1">
                <a:solidFill>
                  <a:schemeClr val="dk2"/>
                </a:solidFill>
              </a:defRPr>
            </a:lvl1pPr>
          </a:lstStyle>
          <a:p>
            <a:r>
              <a:rPr lang="nb-NO"/>
              <a:t>Klikk for å redigere tittelstil</a:t>
            </a:r>
          </a:p>
        </p:txBody>
      </p:sp>
      <p:pic>
        <p:nvPicPr>
          <p:cNvPr id="11" name="Grafikk 10">
            <a:extLst>
              <a:ext uri="{FF2B5EF4-FFF2-40B4-BE49-F238E27FC236}">
                <a16:creationId xmlns:a16="http://schemas.microsoft.com/office/drawing/2014/main" id="{BD44625A-9C26-478B-9CC3-917A442DB6C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317765" y="1219472"/>
            <a:ext cx="3092400" cy="1115292"/>
          </a:xfrm>
          <a:prstGeom prst="rect">
            <a:avLst/>
          </a:prstGeom>
        </p:spPr>
      </p:pic>
      <p:pic>
        <p:nvPicPr>
          <p:cNvPr id="12" name="Grafikk 11">
            <a:extLst>
              <a:ext uri="{FF2B5EF4-FFF2-40B4-BE49-F238E27FC236}">
                <a16:creationId xmlns:a16="http://schemas.microsoft.com/office/drawing/2014/main" id="{F32F8A75-6A7F-453A-8F14-76805704F36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2784635" y="1727496"/>
            <a:ext cx="3590925" cy="285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4282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Egendefinert oppset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k 2">
            <a:extLst>
              <a:ext uri="{FF2B5EF4-FFF2-40B4-BE49-F238E27FC236}">
                <a16:creationId xmlns:a16="http://schemas.microsoft.com/office/drawing/2014/main" id="{7DB4FCEF-BB78-44D3-AB71-66C37231921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0"/>
            <a:ext cx="17351375" cy="6910251"/>
          </a:xfrm>
          <a:prstGeom prst="rect">
            <a:avLst/>
          </a:prstGeom>
        </p:spPr>
      </p:pic>
      <p:sp>
        <p:nvSpPr>
          <p:cNvPr id="22" name="Tittel 1">
            <a:extLst>
              <a:ext uri="{FF2B5EF4-FFF2-40B4-BE49-F238E27FC236}">
                <a16:creationId xmlns:a16="http://schemas.microsoft.com/office/drawing/2014/main" id="{370A51AB-B44B-4246-B0DA-0AEEC2AD35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75372" y="1077373"/>
            <a:ext cx="14649088" cy="2751677"/>
          </a:xfrm>
        </p:spPr>
        <p:txBody>
          <a:bodyPr wrap="square" anchor="t">
            <a:noAutofit/>
          </a:bodyPr>
          <a:lstStyle>
            <a:lvl1pPr algn="l">
              <a:lnSpc>
                <a:spcPct val="90000"/>
              </a:lnSpc>
              <a:defRPr sz="8800" b="1">
                <a:solidFill>
                  <a:schemeClr val="lt1"/>
                </a:solidFill>
              </a:defRPr>
            </a:lvl1pPr>
          </a:lstStyle>
          <a:p>
            <a:r>
              <a:rPr lang="nb-NO"/>
              <a:t>Klikk for å redigere tittelstil</a:t>
            </a:r>
          </a:p>
        </p:txBody>
      </p:sp>
      <p:pic>
        <p:nvPicPr>
          <p:cNvPr id="31" name="Grafikk 30">
            <a:extLst>
              <a:ext uri="{FF2B5EF4-FFF2-40B4-BE49-F238E27FC236}">
                <a16:creationId xmlns:a16="http://schemas.microsoft.com/office/drawing/2014/main" id="{F535C0E3-4B2C-4867-A940-4AED6541A3A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2433535" y="8890212"/>
            <a:ext cx="3590925" cy="285750"/>
          </a:xfrm>
          <a:prstGeom prst="rect">
            <a:avLst/>
          </a:prstGeom>
        </p:spPr>
      </p:pic>
      <p:sp>
        <p:nvSpPr>
          <p:cNvPr id="16" name="Plassholder for dato 3">
            <a:extLst>
              <a:ext uri="{FF2B5EF4-FFF2-40B4-BE49-F238E27FC236}">
                <a16:creationId xmlns:a16="http://schemas.microsoft.com/office/drawing/2014/main" id="{29B03B69-EC50-4E03-87A2-0AE6CA25D7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557527" y="9022074"/>
            <a:ext cx="633117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ctr">
              <a:defRPr sz="1000" baseline="0">
                <a:solidFill>
                  <a:schemeClr val="dk2"/>
                </a:solidFill>
                <a:latin typeface="+mj-lt"/>
              </a:defRPr>
            </a:lvl1pPr>
          </a:lstStyle>
          <a:p>
            <a:fld id="{3580317C-81D2-4BB6-9994-B768DED45ABE}" type="datetime1">
              <a:rPr lang="nb-NO" smtClean="0"/>
              <a:pPr/>
              <a:t>14.09.2022</a:t>
            </a:fld>
            <a:endParaRPr lang="nb-NO"/>
          </a:p>
        </p:txBody>
      </p:sp>
      <p:sp>
        <p:nvSpPr>
          <p:cNvPr id="17" name="Plassholder for bunntekst 4">
            <a:extLst>
              <a:ext uri="{FF2B5EF4-FFF2-40B4-BE49-F238E27FC236}">
                <a16:creationId xmlns:a16="http://schemas.microsoft.com/office/drawing/2014/main" id="{BBB3F983-9F75-46E9-B25A-16A67693E5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812506" y="9022074"/>
            <a:ext cx="7560168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1000">
                <a:solidFill>
                  <a:schemeClr val="dk2"/>
                </a:solidFill>
                <a:latin typeface="+mj-lt"/>
              </a:defRPr>
            </a:lvl1pPr>
          </a:lstStyle>
          <a:p>
            <a:r>
              <a:rPr lang="nb-NO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15554679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Egendefinert oppset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k 2">
            <a:extLst>
              <a:ext uri="{FF2B5EF4-FFF2-40B4-BE49-F238E27FC236}">
                <a16:creationId xmlns:a16="http://schemas.microsoft.com/office/drawing/2014/main" id="{7DB4FCEF-BB78-44D3-AB71-66C37231921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0"/>
            <a:ext cx="17351375" cy="6910251"/>
          </a:xfrm>
          <a:prstGeom prst="rect">
            <a:avLst/>
          </a:prstGeom>
        </p:spPr>
      </p:pic>
      <p:sp>
        <p:nvSpPr>
          <p:cNvPr id="11" name="Tittel 1">
            <a:extLst>
              <a:ext uri="{FF2B5EF4-FFF2-40B4-BE49-F238E27FC236}">
                <a16:creationId xmlns:a16="http://schemas.microsoft.com/office/drawing/2014/main" id="{4D652671-6AD1-4E94-A9B6-B8AB236F1E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26914" y="1256765"/>
            <a:ext cx="14697545" cy="3184606"/>
          </a:xfrm>
        </p:spPr>
        <p:txBody>
          <a:bodyPr wrap="square" anchor="t">
            <a:noAutofit/>
          </a:bodyPr>
          <a:lstStyle>
            <a:lvl1pPr algn="l">
              <a:lnSpc>
                <a:spcPct val="90000"/>
              </a:lnSpc>
              <a:defRPr sz="7200" b="0">
                <a:solidFill>
                  <a:schemeClr val="lt1"/>
                </a:solidFill>
              </a:defRPr>
            </a:lvl1pPr>
          </a:lstStyle>
          <a:p>
            <a:r>
              <a:rPr lang="nb-NO"/>
              <a:t>Klikk for å redigere tittelstil</a:t>
            </a:r>
          </a:p>
        </p:txBody>
      </p:sp>
      <p:pic>
        <p:nvPicPr>
          <p:cNvPr id="26" name="Grafikk 25">
            <a:extLst>
              <a:ext uri="{FF2B5EF4-FFF2-40B4-BE49-F238E27FC236}">
                <a16:creationId xmlns:a16="http://schemas.microsoft.com/office/drawing/2014/main" id="{F2EB7524-94C8-415A-9C06-7E778FE8EEC8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2433535" y="8890212"/>
            <a:ext cx="3590925" cy="285750"/>
          </a:xfrm>
          <a:prstGeom prst="rect">
            <a:avLst/>
          </a:prstGeom>
        </p:spPr>
      </p:pic>
      <p:sp>
        <p:nvSpPr>
          <p:cNvPr id="14" name="Plassholder for dato 3">
            <a:extLst>
              <a:ext uri="{FF2B5EF4-FFF2-40B4-BE49-F238E27FC236}">
                <a16:creationId xmlns:a16="http://schemas.microsoft.com/office/drawing/2014/main" id="{E6EC89EB-F231-4AF4-855F-E8A46E1DA7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557527" y="9022074"/>
            <a:ext cx="633117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ctr">
              <a:defRPr sz="1000">
                <a:solidFill>
                  <a:schemeClr val="dk2"/>
                </a:solidFill>
                <a:latin typeface="+mj-lt"/>
              </a:defRPr>
            </a:lvl1pPr>
          </a:lstStyle>
          <a:p>
            <a:fld id="{541A7C02-1B0A-4F4F-A708-6F956F7B5AED}" type="datetime1">
              <a:rPr lang="nb-NO" smtClean="0"/>
              <a:t>14.09.2022</a:t>
            </a:fld>
            <a:endParaRPr lang="nb-NO"/>
          </a:p>
        </p:txBody>
      </p:sp>
      <p:sp>
        <p:nvSpPr>
          <p:cNvPr id="15" name="Plassholder for bunntekst 4">
            <a:extLst>
              <a:ext uri="{FF2B5EF4-FFF2-40B4-BE49-F238E27FC236}">
                <a16:creationId xmlns:a16="http://schemas.microsoft.com/office/drawing/2014/main" id="{484FC9AE-7C3F-441E-9AEC-4988060BCE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812506" y="9022074"/>
            <a:ext cx="7560168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1000">
                <a:solidFill>
                  <a:schemeClr val="dk2"/>
                </a:solidFill>
                <a:latin typeface="+mj-lt"/>
              </a:defRPr>
            </a:lvl1pPr>
          </a:lstStyle>
          <a:p>
            <a:r>
              <a:rPr lang="nb-NO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1442920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gendefinert oppsett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ssholder for bilde 31">
            <a:extLst>
              <a:ext uri="{FF2B5EF4-FFF2-40B4-BE49-F238E27FC236}">
                <a16:creationId xmlns:a16="http://schemas.microsoft.com/office/drawing/2014/main" id="{C1A20DD4-D35B-42D9-A090-EE5F1D55252D}"/>
              </a:ext>
            </a:extLst>
          </p:cNvPr>
          <p:cNvSpPr>
            <a:spLocks noGrp="1"/>
          </p:cNvSpPr>
          <p:nvPr>
            <p:ph type="pic" idx="10"/>
          </p:nvPr>
        </p:nvSpPr>
        <p:spPr>
          <a:xfrm>
            <a:off x="2" y="-1692"/>
            <a:ext cx="17351373" cy="6881692"/>
          </a:xfrm>
          <a:custGeom>
            <a:avLst/>
            <a:gdLst>
              <a:gd name="connsiteX0" fmla="*/ 0 w 17351373"/>
              <a:gd name="connsiteY0" fmla="*/ 0 h 6881692"/>
              <a:gd name="connsiteX1" fmla="*/ 17351373 w 17351373"/>
              <a:gd name="connsiteY1" fmla="*/ 0 h 6881692"/>
              <a:gd name="connsiteX2" fmla="*/ 17351373 w 17351373"/>
              <a:gd name="connsiteY2" fmla="*/ 4522269 h 6881692"/>
              <a:gd name="connsiteX3" fmla="*/ 17345313 w 17351373"/>
              <a:gd name="connsiteY3" fmla="*/ 4528122 h 6881692"/>
              <a:gd name="connsiteX4" fmla="*/ 12401532 w 17351373"/>
              <a:gd name="connsiteY4" fmla="*/ 6795077 h 6881692"/>
              <a:gd name="connsiteX5" fmla="*/ 13013530 w 17351373"/>
              <a:gd name="connsiteY5" fmla="*/ 5279791 h 6881692"/>
              <a:gd name="connsiteX6" fmla="*/ 3406127 w 17351373"/>
              <a:gd name="connsiteY6" fmla="*/ 6881692 h 6881692"/>
              <a:gd name="connsiteX7" fmla="*/ 126 w 17351373"/>
              <a:gd name="connsiteY7" fmla="*/ 6681484 h 68816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51373" h="6881692">
                <a:moveTo>
                  <a:pt x="0" y="0"/>
                </a:moveTo>
                <a:lnTo>
                  <a:pt x="17351373" y="0"/>
                </a:lnTo>
                <a:lnTo>
                  <a:pt x="17351373" y="4522269"/>
                </a:lnTo>
                <a:lnTo>
                  <a:pt x="17345313" y="4528122"/>
                </a:lnTo>
                <a:cubicBezTo>
                  <a:pt x="17220441" y="4647906"/>
                  <a:pt x="15179102" y="6567998"/>
                  <a:pt x="12401532" y="6795077"/>
                </a:cubicBezTo>
                <a:cubicBezTo>
                  <a:pt x="12727474" y="6511094"/>
                  <a:pt x="13013530" y="5934491"/>
                  <a:pt x="13013530" y="5279791"/>
                </a:cubicBezTo>
                <a:cubicBezTo>
                  <a:pt x="11227837" y="6313608"/>
                  <a:pt x="7047758" y="6881692"/>
                  <a:pt x="3406127" y="6881692"/>
                </a:cubicBezTo>
                <a:cubicBezTo>
                  <a:pt x="2170826" y="6881692"/>
                  <a:pt x="996750" y="6816257"/>
                  <a:pt x="126" y="6681484"/>
                </a:cubicBezTo>
                <a:close/>
              </a:path>
            </a:pathLst>
          </a:custGeom>
        </p:spPr>
        <p:txBody>
          <a:bodyPr wrap="square" tIns="1052877">
            <a:noAutofit/>
          </a:bodyPr>
          <a:lstStyle>
            <a:lvl1pPr marL="306000" indent="-30600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None/>
              <a:defRPr sz="3000"/>
            </a:lvl1pPr>
          </a:lstStyle>
          <a:p>
            <a:r>
              <a:rPr lang="nb-NO"/>
              <a:t>Klikk på ikonet for å legge til et bilde</a:t>
            </a:r>
          </a:p>
        </p:txBody>
      </p:sp>
      <p:pic>
        <p:nvPicPr>
          <p:cNvPr id="29" name="Grafikk 28">
            <a:extLst>
              <a:ext uri="{FF2B5EF4-FFF2-40B4-BE49-F238E27FC236}">
                <a16:creationId xmlns:a16="http://schemas.microsoft.com/office/drawing/2014/main" id="{F5A89B2B-0653-48CE-956A-A1637553834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2433535" y="8890212"/>
            <a:ext cx="3590925" cy="285750"/>
          </a:xfrm>
          <a:prstGeom prst="rect">
            <a:avLst/>
          </a:prstGeom>
        </p:spPr>
      </p:pic>
      <p:sp>
        <p:nvSpPr>
          <p:cNvPr id="11" name="Plassholder for dato 3">
            <a:extLst>
              <a:ext uri="{FF2B5EF4-FFF2-40B4-BE49-F238E27FC236}">
                <a16:creationId xmlns:a16="http://schemas.microsoft.com/office/drawing/2014/main" id="{69C3A81C-23AB-47DE-AD43-9601F32E9A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557527" y="9022074"/>
            <a:ext cx="633117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ctr">
              <a:defRPr sz="1000">
                <a:solidFill>
                  <a:schemeClr val="dk2"/>
                </a:solidFill>
                <a:latin typeface="+mj-lt"/>
              </a:defRPr>
            </a:lvl1pPr>
          </a:lstStyle>
          <a:p>
            <a:fld id="{C320CA0A-C2D2-4F97-AFE8-703AA2440AB6}" type="datetime1">
              <a:rPr lang="nb-NO" smtClean="0"/>
              <a:t>14.09.2022</a:t>
            </a:fld>
            <a:endParaRPr lang="nb-NO"/>
          </a:p>
        </p:txBody>
      </p:sp>
      <p:sp>
        <p:nvSpPr>
          <p:cNvPr id="12" name="Plassholder for bunntekst 4">
            <a:extLst>
              <a:ext uri="{FF2B5EF4-FFF2-40B4-BE49-F238E27FC236}">
                <a16:creationId xmlns:a16="http://schemas.microsoft.com/office/drawing/2014/main" id="{1AC69601-3877-4E39-BCA8-4F4A9CD4ED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812506" y="9022074"/>
            <a:ext cx="7560168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1000">
                <a:solidFill>
                  <a:schemeClr val="dk2"/>
                </a:solidFill>
                <a:latin typeface="+mj-lt"/>
              </a:defRPr>
            </a:lvl1pPr>
          </a:lstStyle>
          <a:p>
            <a:r>
              <a:rPr lang="nb-NO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215175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EC6A588-BC12-4BF7-8EE5-3F4207CFC2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373A5FFC-32CB-43EB-AA8F-A3304979AA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6163" y="3200400"/>
            <a:ext cx="14789802" cy="5266944"/>
          </a:xfrm>
        </p:spPr>
        <p:txBody>
          <a:bodyPr/>
          <a:lstStyle>
            <a:lvl1pPr>
              <a:defRPr>
                <a:solidFill>
                  <a:schemeClr val="dk2"/>
                </a:solidFill>
                <a:latin typeface="+mj-lt"/>
              </a:defRPr>
            </a:lvl1pPr>
            <a:lvl2pPr>
              <a:defRPr>
                <a:solidFill>
                  <a:schemeClr val="dk2"/>
                </a:solidFill>
                <a:latin typeface="+mj-lt"/>
              </a:defRPr>
            </a:lvl2pPr>
            <a:lvl3pPr>
              <a:defRPr>
                <a:solidFill>
                  <a:schemeClr val="dk2"/>
                </a:solidFill>
                <a:latin typeface="+mj-lt"/>
              </a:defRPr>
            </a:lvl3pPr>
            <a:lvl4pPr>
              <a:defRPr>
                <a:solidFill>
                  <a:schemeClr val="dk2"/>
                </a:solidFill>
                <a:latin typeface="+mj-lt"/>
              </a:defRPr>
            </a:lvl4pPr>
            <a:lvl5pPr>
              <a:defRPr>
                <a:solidFill>
                  <a:schemeClr val="dk2"/>
                </a:solidFill>
                <a:latin typeface="+mj-lt"/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pic>
        <p:nvPicPr>
          <p:cNvPr id="19" name="Grafikk 18">
            <a:extLst>
              <a:ext uri="{FF2B5EF4-FFF2-40B4-BE49-F238E27FC236}">
                <a16:creationId xmlns:a16="http://schemas.microsoft.com/office/drawing/2014/main" id="{AA68B8F7-852A-4D78-8FC0-715522575BA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2433535" y="8890212"/>
            <a:ext cx="3590925" cy="285750"/>
          </a:xfrm>
          <a:prstGeom prst="rect">
            <a:avLst/>
          </a:prstGeom>
        </p:spPr>
      </p:pic>
      <p:sp>
        <p:nvSpPr>
          <p:cNvPr id="12" name="Plassholder for dato 3">
            <a:extLst>
              <a:ext uri="{FF2B5EF4-FFF2-40B4-BE49-F238E27FC236}">
                <a16:creationId xmlns:a16="http://schemas.microsoft.com/office/drawing/2014/main" id="{84ADFD8D-E9F0-4F06-9EBB-127E373B37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557527" y="9022074"/>
            <a:ext cx="633117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ctr">
              <a:defRPr sz="1000">
                <a:solidFill>
                  <a:schemeClr val="dk2"/>
                </a:solidFill>
                <a:latin typeface="+mj-lt"/>
              </a:defRPr>
            </a:lvl1pPr>
          </a:lstStyle>
          <a:p>
            <a:fld id="{F9833D59-F8BE-4665-844B-3C6AF38C66AE}" type="datetime1">
              <a:rPr lang="nb-NO" smtClean="0"/>
              <a:t>14.09.2022</a:t>
            </a:fld>
            <a:endParaRPr lang="nb-NO"/>
          </a:p>
        </p:txBody>
      </p:sp>
      <p:sp>
        <p:nvSpPr>
          <p:cNvPr id="14" name="Plassholder for bunntekst 4">
            <a:extLst>
              <a:ext uri="{FF2B5EF4-FFF2-40B4-BE49-F238E27FC236}">
                <a16:creationId xmlns:a16="http://schemas.microsoft.com/office/drawing/2014/main" id="{C02D6AD9-88A9-4F76-A001-8AE7B277D6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812506" y="9022074"/>
            <a:ext cx="7560168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1000">
                <a:solidFill>
                  <a:schemeClr val="dk2"/>
                </a:solidFill>
                <a:latin typeface="+mj-lt"/>
              </a:defRPr>
            </a:lvl1pPr>
          </a:lstStyle>
          <a:p>
            <a:r>
              <a:rPr lang="nb-NO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470307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EC6A588-BC12-4BF7-8EE5-3F4207CFC2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pic>
        <p:nvPicPr>
          <p:cNvPr id="20" name="Grafikk 19">
            <a:extLst>
              <a:ext uri="{FF2B5EF4-FFF2-40B4-BE49-F238E27FC236}">
                <a16:creationId xmlns:a16="http://schemas.microsoft.com/office/drawing/2014/main" id="{13A67D43-06E6-4380-AF01-437C65B8C8A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2433535" y="8890212"/>
            <a:ext cx="3590925" cy="285750"/>
          </a:xfrm>
          <a:prstGeom prst="rect">
            <a:avLst/>
          </a:prstGeom>
        </p:spPr>
      </p:pic>
      <p:sp>
        <p:nvSpPr>
          <p:cNvPr id="12" name="Plassholder for innhold 3">
            <a:extLst>
              <a:ext uri="{FF2B5EF4-FFF2-40B4-BE49-F238E27FC236}">
                <a16:creationId xmlns:a16="http://schemas.microsoft.com/office/drawing/2014/main" id="{819CBE7E-0309-4489-9CD9-C3EAA5BBAFFA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307665" y="3201934"/>
            <a:ext cx="7201068" cy="5264386"/>
          </a:xfrm>
          <a:prstGeom prst="rect">
            <a:avLst/>
          </a:prstGeom>
        </p:spPr>
        <p:txBody>
          <a:bodyPr lIns="0" tIns="0" rIns="0" bIns="0"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13" name="Plassholder for innhold 3">
            <a:extLst>
              <a:ext uri="{FF2B5EF4-FFF2-40B4-BE49-F238E27FC236}">
                <a16:creationId xmlns:a16="http://schemas.microsoft.com/office/drawing/2014/main" id="{A1BBB057-78CC-4805-AB84-433C794E1D69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8823392" y="3201934"/>
            <a:ext cx="7201068" cy="5264386"/>
          </a:xfrm>
          <a:prstGeom prst="rect">
            <a:avLst/>
          </a:prstGeom>
        </p:spPr>
        <p:txBody>
          <a:bodyPr lIns="0" tIns="0" rIns="0" bIns="0"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15" name="Plassholder for dato 3">
            <a:extLst>
              <a:ext uri="{FF2B5EF4-FFF2-40B4-BE49-F238E27FC236}">
                <a16:creationId xmlns:a16="http://schemas.microsoft.com/office/drawing/2014/main" id="{CDEC170E-6407-45F6-918D-C8BAB1D2A7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557527" y="9022074"/>
            <a:ext cx="633117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ctr">
              <a:defRPr sz="1000">
                <a:solidFill>
                  <a:schemeClr val="dk2"/>
                </a:solidFill>
                <a:latin typeface="+mj-lt"/>
              </a:defRPr>
            </a:lvl1pPr>
          </a:lstStyle>
          <a:p>
            <a:fld id="{BCEBC16F-4B5D-48EC-ABCC-69017CED635A}" type="datetime1">
              <a:rPr lang="nb-NO" smtClean="0"/>
              <a:t>14.09.2022</a:t>
            </a:fld>
            <a:endParaRPr lang="nb-NO"/>
          </a:p>
        </p:txBody>
      </p:sp>
      <p:sp>
        <p:nvSpPr>
          <p:cNvPr id="22" name="Plassholder for bunntekst 4">
            <a:extLst>
              <a:ext uri="{FF2B5EF4-FFF2-40B4-BE49-F238E27FC236}">
                <a16:creationId xmlns:a16="http://schemas.microsoft.com/office/drawing/2014/main" id="{868B8121-4970-46DC-86B0-997512FB1E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812506" y="9022074"/>
            <a:ext cx="7560168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1000">
                <a:solidFill>
                  <a:schemeClr val="dk2"/>
                </a:solidFill>
                <a:latin typeface="+mj-lt"/>
              </a:defRPr>
            </a:lvl1pPr>
          </a:lstStyle>
          <a:p>
            <a:r>
              <a:rPr lang="nb-NO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3626538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Grafikk 18">
            <a:extLst>
              <a:ext uri="{FF2B5EF4-FFF2-40B4-BE49-F238E27FC236}">
                <a16:creationId xmlns:a16="http://schemas.microsoft.com/office/drawing/2014/main" id="{3F5835FF-524C-416D-91E6-EF1DE98E2F6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2433535" y="8890212"/>
            <a:ext cx="3590925" cy="285750"/>
          </a:xfrm>
          <a:prstGeom prst="rect">
            <a:avLst/>
          </a:prstGeom>
        </p:spPr>
      </p:pic>
      <p:sp>
        <p:nvSpPr>
          <p:cNvPr id="20" name="Plassholder for bilde 3">
            <a:extLst>
              <a:ext uri="{FF2B5EF4-FFF2-40B4-BE49-F238E27FC236}">
                <a16:creationId xmlns:a16="http://schemas.microsoft.com/office/drawing/2014/main" id="{1BD8876E-5EDB-434D-9EDD-6CD5FA53D37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801101" y="1303365"/>
            <a:ext cx="7281442" cy="7193243"/>
          </a:xfrm>
          <a:prstGeom prst="ellipse">
            <a:avLst/>
          </a:prstGeom>
          <a:ln>
            <a:noFill/>
          </a:ln>
        </p:spPr>
        <p:txBody>
          <a:bodyPr tIns="1052877"/>
          <a:lstStyle>
            <a:lvl1pPr marL="306000" indent="-30600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None/>
              <a:defRPr sz="3000"/>
            </a:lvl1pPr>
          </a:lstStyle>
          <a:p>
            <a:r>
              <a:rPr lang="nb-NO"/>
              <a:t>Klikk på ikonet for å legge til et bilde</a:t>
            </a:r>
          </a:p>
        </p:txBody>
      </p:sp>
      <p:sp>
        <p:nvSpPr>
          <p:cNvPr id="12" name="Tittel 1">
            <a:extLst>
              <a:ext uri="{FF2B5EF4-FFF2-40B4-BE49-F238E27FC236}">
                <a16:creationId xmlns:a16="http://schemas.microsoft.com/office/drawing/2014/main" id="{A2C0478A-6817-456C-8003-6D05F844EB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8831" y="1303365"/>
            <a:ext cx="7239901" cy="1477328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22" name="Plassholder for innhold 3">
            <a:extLst>
              <a:ext uri="{FF2B5EF4-FFF2-40B4-BE49-F238E27FC236}">
                <a16:creationId xmlns:a16="http://schemas.microsoft.com/office/drawing/2014/main" id="{A06FE630-2DAE-47C8-BF16-48AA26A95D1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307665" y="3201934"/>
            <a:ext cx="7201068" cy="5264386"/>
          </a:xfrm>
          <a:prstGeom prst="rect">
            <a:avLst/>
          </a:prstGeom>
        </p:spPr>
        <p:txBody>
          <a:bodyPr lIns="0" tIns="0" rIns="0" bIns="0"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14" name="Plassholder for dato 3">
            <a:extLst>
              <a:ext uri="{FF2B5EF4-FFF2-40B4-BE49-F238E27FC236}">
                <a16:creationId xmlns:a16="http://schemas.microsoft.com/office/drawing/2014/main" id="{CB24DFD2-41F8-44E1-BFFE-76822E18BF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557527" y="9022074"/>
            <a:ext cx="633117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ctr">
              <a:defRPr sz="1000">
                <a:solidFill>
                  <a:schemeClr val="dk2"/>
                </a:solidFill>
                <a:latin typeface="+mj-lt"/>
              </a:defRPr>
            </a:lvl1pPr>
          </a:lstStyle>
          <a:p>
            <a:fld id="{F654813A-C5B2-49A6-AF5A-624ABA889BA2}" type="datetime1">
              <a:rPr lang="nb-NO" smtClean="0"/>
              <a:t>14.09.2022</a:t>
            </a:fld>
            <a:endParaRPr lang="nb-NO"/>
          </a:p>
        </p:txBody>
      </p:sp>
      <p:sp>
        <p:nvSpPr>
          <p:cNvPr id="23" name="Plassholder for bunntekst 4">
            <a:extLst>
              <a:ext uri="{FF2B5EF4-FFF2-40B4-BE49-F238E27FC236}">
                <a16:creationId xmlns:a16="http://schemas.microsoft.com/office/drawing/2014/main" id="{DA5ACB40-180B-4958-B94C-FCB2F634EE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812506" y="9022074"/>
            <a:ext cx="7560168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1000">
                <a:solidFill>
                  <a:schemeClr val="dk2"/>
                </a:solidFill>
                <a:latin typeface="+mj-lt"/>
              </a:defRPr>
            </a:lvl1pPr>
          </a:lstStyle>
          <a:p>
            <a:r>
              <a:rPr lang="nb-NO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3252989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EC6A588-BC12-4BF7-8EE5-3F4207CFC2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8831" y="1303365"/>
            <a:ext cx="7239901" cy="1477328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pic>
        <p:nvPicPr>
          <p:cNvPr id="19" name="Grafikk 18">
            <a:extLst>
              <a:ext uri="{FF2B5EF4-FFF2-40B4-BE49-F238E27FC236}">
                <a16:creationId xmlns:a16="http://schemas.microsoft.com/office/drawing/2014/main" id="{EBE6AC66-B524-4C16-9F38-EDF3D643B11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2433535" y="8890212"/>
            <a:ext cx="3590925" cy="285750"/>
          </a:xfrm>
          <a:prstGeom prst="rect">
            <a:avLst/>
          </a:prstGeom>
        </p:spPr>
      </p:pic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FE00CB27-5C06-4710-8B1D-EACB6084A608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307665" y="3201934"/>
            <a:ext cx="7201068" cy="5264386"/>
          </a:xfrm>
          <a:prstGeom prst="rect">
            <a:avLst/>
          </a:prstGeom>
        </p:spPr>
        <p:txBody>
          <a:bodyPr lIns="0" tIns="0" rIns="0" bIns="0"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23" name="Plassholder for bilde 3">
            <a:extLst>
              <a:ext uri="{FF2B5EF4-FFF2-40B4-BE49-F238E27FC236}">
                <a16:creationId xmlns:a16="http://schemas.microsoft.com/office/drawing/2014/main" id="{0CF0E8B7-7790-4E1C-8F7B-2FEBF9C5EDE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8833535" y="1290451"/>
            <a:ext cx="7200001" cy="7175869"/>
          </a:xfrm>
          <a:prstGeom prst="rect">
            <a:avLst/>
          </a:prstGeom>
          <a:ln>
            <a:noFill/>
          </a:ln>
        </p:spPr>
        <p:txBody>
          <a:bodyPr tIns="1052877"/>
          <a:lstStyle>
            <a:lvl1pPr marL="306000" indent="-30600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None/>
              <a:defRPr sz="3000"/>
            </a:lvl1pPr>
          </a:lstStyle>
          <a:p>
            <a:r>
              <a:rPr lang="nb-NO"/>
              <a:t>Klikk på ikonet for å legge til et bilde</a:t>
            </a:r>
          </a:p>
        </p:txBody>
      </p:sp>
      <p:sp>
        <p:nvSpPr>
          <p:cNvPr id="14" name="Plassholder for dato 3">
            <a:extLst>
              <a:ext uri="{FF2B5EF4-FFF2-40B4-BE49-F238E27FC236}">
                <a16:creationId xmlns:a16="http://schemas.microsoft.com/office/drawing/2014/main" id="{F65DD8E2-AF67-45D5-893E-70892CDB07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557527" y="9022074"/>
            <a:ext cx="633117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ctr">
              <a:defRPr sz="1000">
                <a:solidFill>
                  <a:schemeClr val="dk2"/>
                </a:solidFill>
                <a:latin typeface="+mj-lt"/>
              </a:defRPr>
            </a:lvl1pPr>
          </a:lstStyle>
          <a:p>
            <a:fld id="{013B42E1-BA70-4A39-A481-D9A51755802C}" type="datetime1">
              <a:rPr lang="nb-NO" smtClean="0"/>
              <a:t>14.09.2022</a:t>
            </a:fld>
            <a:endParaRPr lang="nb-NO"/>
          </a:p>
        </p:txBody>
      </p:sp>
      <p:sp>
        <p:nvSpPr>
          <p:cNvPr id="20" name="Plassholder for bunntekst 4">
            <a:extLst>
              <a:ext uri="{FF2B5EF4-FFF2-40B4-BE49-F238E27FC236}">
                <a16:creationId xmlns:a16="http://schemas.microsoft.com/office/drawing/2014/main" id="{424DFAC2-957C-4A3E-BAD3-4146088CB9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812506" y="9022074"/>
            <a:ext cx="7560168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1000">
                <a:solidFill>
                  <a:schemeClr val="dk2"/>
                </a:solidFill>
                <a:latin typeface="+mj-lt"/>
              </a:defRPr>
            </a:lvl1pPr>
          </a:lstStyle>
          <a:p>
            <a:r>
              <a:rPr lang="nb-NO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4220912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sv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B0D72FCB-2603-4F35-BFEA-5FBAF2ED3B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6163" y="1093056"/>
            <a:ext cx="14759050" cy="1477328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11694AC7-063B-43F8-9921-EE4BC5A46C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68832" y="3255617"/>
            <a:ext cx="14759050" cy="526438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11" name="Plassholder for dato 3">
            <a:extLst>
              <a:ext uri="{FF2B5EF4-FFF2-40B4-BE49-F238E27FC236}">
                <a16:creationId xmlns:a16="http://schemas.microsoft.com/office/drawing/2014/main" id="{580CE7C7-3CD5-4B95-8E52-CC91555B52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557527" y="9022074"/>
            <a:ext cx="633117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ctr">
              <a:defRPr sz="1000">
                <a:solidFill>
                  <a:schemeClr val="dk2"/>
                </a:solidFill>
                <a:latin typeface="+mj-lt"/>
              </a:defRPr>
            </a:lvl1pPr>
          </a:lstStyle>
          <a:p>
            <a:fld id="{24910DF8-3E1B-4291-ABC5-695BE994565F}" type="datetime1">
              <a:rPr lang="nb-NO" smtClean="0"/>
              <a:t>14.09.2022</a:t>
            </a:fld>
            <a:endParaRPr lang="nb-NO"/>
          </a:p>
        </p:txBody>
      </p:sp>
      <p:sp>
        <p:nvSpPr>
          <p:cNvPr id="12" name="Plassholder for bunntekst 4">
            <a:extLst>
              <a:ext uri="{FF2B5EF4-FFF2-40B4-BE49-F238E27FC236}">
                <a16:creationId xmlns:a16="http://schemas.microsoft.com/office/drawing/2014/main" id="{C1D7330F-9F84-4E0E-8869-734B83148A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812506" y="9022074"/>
            <a:ext cx="7560168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1000">
                <a:solidFill>
                  <a:schemeClr val="dk2"/>
                </a:solidFill>
                <a:latin typeface="+mj-lt"/>
              </a:defRPr>
            </a:lvl1pPr>
          </a:lstStyle>
          <a:p>
            <a:r>
              <a:rPr lang="nb-NO"/>
              <a:t>Title</a:t>
            </a:r>
          </a:p>
        </p:txBody>
      </p:sp>
      <p:pic>
        <p:nvPicPr>
          <p:cNvPr id="17" name="Grafikk 16">
            <a:extLst>
              <a:ext uri="{FF2B5EF4-FFF2-40B4-BE49-F238E27FC236}">
                <a16:creationId xmlns:a16="http://schemas.microsoft.com/office/drawing/2014/main" id="{73C4BEFC-AF51-4F01-9EAD-F7EA809127FD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12433535" y="8890212"/>
            <a:ext cx="3590925" cy="285750"/>
          </a:xfrm>
          <a:prstGeom prst="rect">
            <a:avLst/>
          </a:prstGeom>
        </p:spPr>
      </p:pic>
      <p:pic>
        <p:nvPicPr>
          <p:cNvPr id="5" name="Bilde 4">
            <a:extLst>
              <a:ext uri="{FF2B5EF4-FFF2-40B4-BE49-F238E27FC236}">
                <a16:creationId xmlns:a16="http://schemas.microsoft.com/office/drawing/2014/main" id="{AB4410B4-387D-4EE5-BFE2-9AA512A79FC1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1143512" y="8693483"/>
            <a:ext cx="1356121" cy="679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3150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49" r:id="rId2"/>
    <p:sldLayoutId id="2147483662" r:id="rId3"/>
    <p:sldLayoutId id="2147483663" r:id="rId4"/>
    <p:sldLayoutId id="2147483661" r:id="rId5"/>
    <p:sldLayoutId id="2147483650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  <p:sldLayoutId id="2147483670" r:id="rId13"/>
    <p:sldLayoutId id="2147483672" r:id="rId14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800" b="1" kern="1200">
          <a:solidFill>
            <a:schemeClr val="dk2"/>
          </a:solidFill>
          <a:latin typeface="+mj-lt"/>
          <a:ea typeface="+mj-ea"/>
          <a:cs typeface="+mj-cs"/>
        </a:defRPr>
      </a:lvl1pPr>
    </p:titleStyle>
    <p:bodyStyle>
      <a:lvl1pPr marL="306000" indent="-3060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3000" kern="1200">
          <a:solidFill>
            <a:schemeClr val="dk2"/>
          </a:solidFill>
          <a:latin typeface="+mn-lt"/>
          <a:ea typeface="+mn-ea"/>
          <a:cs typeface="+mn-cs"/>
        </a:defRPr>
      </a:lvl1pPr>
      <a:lvl2pPr marL="612000" indent="-3060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3000" kern="1200">
          <a:solidFill>
            <a:schemeClr val="dk2"/>
          </a:solidFill>
          <a:latin typeface="+mn-lt"/>
          <a:ea typeface="+mn-ea"/>
          <a:cs typeface="+mn-cs"/>
        </a:defRPr>
      </a:lvl2pPr>
      <a:lvl3pPr marL="918000" indent="-3060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3000" kern="1200">
          <a:solidFill>
            <a:schemeClr val="dk2"/>
          </a:solidFill>
          <a:latin typeface="+mn-lt"/>
          <a:ea typeface="+mn-ea"/>
          <a:cs typeface="+mn-cs"/>
        </a:defRPr>
      </a:lvl3pPr>
      <a:lvl4pPr marL="1224000" indent="-3060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3000" kern="1200">
          <a:solidFill>
            <a:schemeClr val="dk2"/>
          </a:solidFill>
          <a:latin typeface="+mn-lt"/>
          <a:ea typeface="+mn-ea"/>
          <a:cs typeface="+mn-cs"/>
        </a:defRPr>
      </a:lvl4pPr>
      <a:lvl5pPr marL="1530000" indent="-3060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3000" kern="1200">
          <a:solidFill>
            <a:schemeClr val="dk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8F55B50-69B1-4BC4-A3D0-34237B9037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37480" y="1910687"/>
            <a:ext cx="13238329" cy="3370997"/>
          </a:xfrm>
        </p:spPr>
        <p:txBody>
          <a:bodyPr/>
          <a:lstStyle/>
          <a:p>
            <a:pPr algn="ctr"/>
            <a:r>
              <a:rPr lang="en-US" sz="4000" dirty="0" err="1"/>
              <a:t>Sesongen</a:t>
            </a:r>
            <a:r>
              <a:rPr lang="en-US" sz="4000" dirty="0"/>
              <a:t> 2022/23:</a:t>
            </a:r>
            <a:br>
              <a:rPr lang="en-US" sz="4000" dirty="0"/>
            </a:br>
            <a:r>
              <a:rPr lang="en-US" sz="11000" dirty="0" err="1"/>
              <a:t>Retningslinjer</a:t>
            </a:r>
            <a:r>
              <a:rPr lang="en-US" sz="11000" dirty="0"/>
              <a:t> 2</a:t>
            </a:r>
          </a:p>
        </p:txBody>
      </p:sp>
    </p:spTree>
    <p:extLst>
      <p:ext uri="{BB962C8B-B14F-4D97-AF65-F5344CB8AC3E}">
        <p14:creationId xmlns:p14="http://schemas.microsoft.com/office/powerpoint/2010/main" val="27132186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23D57B7-DCD0-2D7B-6552-B5B42A997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6163" y="219599"/>
            <a:ext cx="14759050" cy="1477328"/>
          </a:xfrm>
        </p:spPr>
        <p:txBody>
          <a:bodyPr/>
          <a:lstStyle/>
          <a:p>
            <a:pPr algn="ctr"/>
            <a:r>
              <a:rPr lang="nb-NO" dirty="0"/>
              <a:t>Skudd i hodet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323E6363-18EB-C3C7-A516-8F0BECCFBB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0786" y="1379067"/>
            <a:ext cx="14789802" cy="7166122"/>
          </a:xfrm>
        </p:spPr>
        <p:txBody>
          <a:bodyPr/>
          <a:lstStyle/>
          <a:p>
            <a:r>
              <a:rPr lang="nb-NO" dirty="0">
                <a:solidFill>
                  <a:schemeClr val="tx1"/>
                </a:solidFill>
              </a:rPr>
              <a:t>Vi er ikke fornøyd med hvordan dommerne har håndtert den nye regelen rundt skudd i hodet på målvakt. Vi vil her vise seks eksempler. Samtlige har feil løsning.</a:t>
            </a:r>
          </a:p>
          <a:p>
            <a:endParaRPr lang="nb-NO" dirty="0">
              <a:solidFill>
                <a:schemeClr val="tx1"/>
              </a:solidFill>
            </a:endParaRPr>
          </a:p>
          <a:p>
            <a:r>
              <a:rPr lang="nb-NO" dirty="0">
                <a:solidFill>
                  <a:schemeClr val="tx1"/>
                </a:solidFill>
              </a:rPr>
              <a:t>Ved innføringen av en ny regel er det viktig at man setter en standard med en gang. Dette må gjøres nå.</a:t>
            </a:r>
          </a:p>
          <a:p>
            <a:endParaRPr lang="nb-NO" dirty="0">
              <a:solidFill>
                <a:schemeClr val="tx1"/>
              </a:solidFill>
            </a:endParaRPr>
          </a:p>
          <a:p>
            <a:r>
              <a:rPr lang="nb-NO" dirty="0">
                <a:solidFill>
                  <a:schemeClr val="tx1"/>
                </a:solidFill>
              </a:rPr>
              <a:t>Dommerne må ha fokus på dette. Man må være forberedt på at det kan skje. Banedommer må stå i posisjon slik at han/hun kan se et mulig treff.</a:t>
            </a:r>
          </a:p>
          <a:p>
            <a:endParaRPr lang="nb-NO" dirty="0">
              <a:solidFill>
                <a:schemeClr val="tx1"/>
              </a:solidFill>
            </a:endParaRPr>
          </a:p>
          <a:p>
            <a:r>
              <a:rPr lang="nb-NO" dirty="0">
                <a:solidFill>
                  <a:schemeClr val="tx1"/>
                </a:solidFill>
              </a:rPr>
              <a:t>Er det et skudd nær hodet, og man er i tvil om ballen kan ha hatt et lite touch på arm først, uten betydelig retningsforandring, gi utvisningen! Det er skytters ansvar. Vi ønsker ikke skudd i denne regionen. Derfor må vi gjøre vårt for å få det vekk. </a:t>
            </a:r>
          </a:p>
        </p:txBody>
      </p:sp>
    </p:spTree>
    <p:extLst>
      <p:ext uri="{BB962C8B-B14F-4D97-AF65-F5344CB8AC3E}">
        <p14:creationId xmlns:p14="http://schemas.microsoft.com/office/powerpoint/2010/main" val="4236719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23D57B7-DCD0-2D7B-6552-B5B42A997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6163" y="219599"/>
            <a:ext cx="14759050" cy="1477328"/>
          </a:xfrm>
        </p:spPr>
        <p:txBody>
          <a:bodyPr/>
          <a:lstStyle/>
          <a:p>
            <a:pPr algn="ctr"/>
            <a:r>
              <a:rPr lang="nb-NO" dirty="0"/>
              <a:t>Kriterier, repetisjon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323E6363-18EB-C3C7-A516-8F0BECCFBB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0786" y="1379067"/>
            <a:ext cx="14789802" cy="7166122"/>
          </a:xfrm>
        </p:spPr>
        <p:txBody>
          <a:bodyPr>
            <a:normAutofit fontScale="92500" lnSpcReduction="10000"/>
          </a:bodyPr>
          <a:lstStyle/>
          <a:p>
            <a:r>
              <a:rPr lang="nb-NO" dirty="0">
                <a:solidFill>
                  <a:schemeClr val="tx1"/>
                </a:solidFill>
              </a:rPr>
              <a:t>Åpent spill-situasjon? Betyr: Ingen spiller mellom skytter og målvakt. En duell som ender med gjennombrudd er åpent spill så lenge forsvarer er på siden og ikke foran skytter</a:t>
            </a:r>
          </a:p>
          <a:p>
            <a:endParaRPr lang="nb-NO" dirty="0">
              <a:solidFill>
                <a:schemeClr val="tx1"/>
              </a:solidFill>
            </a:endParaRPr>
          </a:p>
          <a:p>
            <a:r>
              <a:rPr lang="nb-NO" dirty="0">
                <a:solidFill>
                  <a:schemeClr val="tx1"/>
                </a:solidFill>
              </a:rPr>
              <a:t>Uhindret skudd? Betyr: Ingen forseelse på skytter </a:t>
            </a:r>
            <a:r>
              <a:rPr lang="nb-NO" dirty="0" err="1">
                <a:solidFill>
                  <a:schemeClr val="tx1"/>
                </a:solidFill>
              </a:rPr>
              <a:t>ifm</a:t>
            </a:r>
            <a:r>
              <a:rPr lang="nb-NO" dirty="0">
                <a:solidFill>
                  <a:schemeClr val="tx1"/>
                </a:solidFill>
              </a:rPr>
              <a:t> skuddavviklingen. Det kan være kontakt, spørsmålet er om man den kvalifiserer til et frikast/7-meterkast, eller spill videre. Dette er svart-hvitt, forseelse eller ikke forseelse.</a:t>
            </a:r>
          </a:p>
          <a:p>
            <a:endParaRPr lang="nb-NO" dirty="0">
              <a:solidFill>
                <a:schemeClr val="tx1"/>
              </a:solidFill>
            </a:endParaRPr>
          </a:p>
          <a:p>
            <a:r>
              <a:rPr lang="nb-NO" dirty="0">
                <a:solidFill>
                  <a:schemeClr val="tx1"/>
                </a:solidFill>
              </a:rPr>
              <a:t>Hodet er første treffpunkt? Obs på merknad i forrige slide. Er man i tvil, ta utvisningen av rent preventive hensyn</a:t>
            </a:r>
          </a:p>
          <a:p>
            <a:endParaRPr lang="nb-NO" dirty="0">
              <a:solidFill>
                <a:schemeClr val="tx1"/>
              </a:solidFill>
            </a:endParaRPr>
          </a:p>
          <a:p>
            <a:r>
              <a:rPr lang="nb-NO" dirty="0">
                <a:solidFill>
                  <a:schemeClr val="tx1"/>
                </a:solidFill>
              </a:rPr>
              <a:t>Målvakten beveger ikke hodet i retning av ballen? Betyr: Redder ballen med hodet med vilje. Kun ekstreme tilfeller som løse skudd eller skudd fra lang distanse.</a:t>
            </a:r>
          </a:p>
          <a:p>
            <a:endParaRPr lang="nb-NO" dirty="0">
              <a:solidFill>
                <a:schemeClr val="tx1"/>
              </a:solidFill>
            </a:endParaRPr>
          </a:p>
          <a:p>
            <a:r>
              <a:rPr lang="nb-NO" b="1" dirty="0">
                <a:solidFill>
                  <a:schemeClr val="tx1"/>
                </a:solidFill>
              </a:rPr>
              <a:t>Er svaret JA på alle spørsmålene? Direkte to minutters utvisning (8.8d)</a:t>
            </a:r>
          </a:p>
        </p:txBody>
      </p:sp>
    </p:spTree>
    <p:extLst>
      <p:ext uri="{BB962C8B-B14F-4D97-AF65-F5344CB8AC3E}">
        <p14:creationId xmlns:p14="http://schemas.microsoft.com/office/powerpoint/2010/main" val="2918786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23D57B7-DCD0-2D7B-6552-B5B42A997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6163" y="219599"/>
            <a:ext cx="14759050" cy="1477328"/>
          </a:xfrm>
        </p:spPr>
        <p:txBody>
          <a:bodyPr/>
          <a:lstStyle/>
          <a:p>
            <a:pPr algn="ctr"/>
            <a:r>
              <a:rPr lang="nb-NO" dirty="0"/>
              <a:t>7-meterkast og direkte frikast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323E6363-18EB-C3C7-A516-8F0BECCFBB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0786" y="1379067"/>
            <a:ext cx="14789802" cy="7166122"/>
          </a:xfrm>
        </p:spPr>
        <p:txBody>
          <a:bodyPr>
            <a:normAutofit lnSpcReduction="10000"/>
          </a:bodyPr>
          <a:lstStyle/>
          <a:p>
            <a:r>
              <a:rPr lang="nb-NO" dirty="0">
                <a:solidFill>
                  <a:schemeClr val="tx1"/>
                </a:solidFill>
              </a:rPr>
              <a:t>Direkte frikast menes her kun kast etter tiden er uten, det vil si 30:00 og 60:00, eventuelt også 65.00, 70.00, 75.00 og 80.00 hvis ekstraomganger.</a:t>
            </a:r>
          </a:p>
          <a:p>
            <a:endParaRPr lang="nb-NO" dirty="0">
              <a:solidFill>
                <a:schemeClr val="tx1"/>
              </a:solidFill>
            </a:endParaRPr>
          </a:p>
          <a:p>
            <a:r>
              <a:rPr lang="nb-NO" dirty="0">
                <a:solidFill>
                  <a:schemeClr val="tx1"/>
                </a:solidFill>
              </a:rPr>
              <a:t>Her spiller kun to av kriteriene inn: Hodet er første treffpunkt? Målvakten beveger ikke hodet i retning av ballen?  </a:t>
            </a:r>
          </a:p>
          <a:p>
            <a:endParaRPr lang="nb-NO" dirty="0">
              <a:solidFill>
                <a:schemeClr val="tx1"/>
              </a:solidFill>
            </a:endParaRPr>
          </a:p>
          <a:p>
            <a:r>
              <a:rPr lang="nb-NO" dirty="0">
                <a:solidFill>
                  <a:schemeClr val="tx1"/>
                </a:solidFill>
              </a:rPr>
              <a:t>Regelen gjelder her også hvor målvakt eller forsvarer er i bevegelse. Med det menes også at muren kan hoppe</a:t>
            </a:r>
          </a:p>
          <a:p>
            <a:endParaRPr lang="nb-NO" dirty="0">
              <a:solidFill>
                <a:schemeClr val="tx1"/>
              </a:solidFill>
            </a:endParaRPr>
          </a:p>
          <a:p>
            <a:r>
              <a:rPr lang="nb-NO" dirty="0">
                <a:solidFill>
                  <a:schemeClr val="tx1"/>
                </a:solidFill>
              </a:rPr>
              <a:t>Skal bestraffes med </a:t>
            </a:r>
            <a:r>
              <a:rPr lang="nb-NO" b="1" dirty="0">
                <a:solidFill>
                  <a:schemeClr val="tx1"/>
                </a:solidFill>
              </a:rPr>
              <a:t>Rødt kort</a:t>
            </a:r>
          </a:p>
          <a:p>
            <a:endParaRPr lang="nb-NO" dirty="0">
              <a:solidFill>
                <a:schemeClr val="tx1"/>
              </a:solidFill>
            </a:endParaRPr>
          </a:p>
          <a:p>
            <a:r>
              <a:rPr lang="nb-NO" dirty="0">
                <a:solidFill>
                  <a:schemeClr val="tx1"/>
                </a:solidFill>
              </a:rPr>
              <a:t>Rødt- og Blått kort skal kun gis i tilfeller man er 100 prosent overbevist om at det skytes i hodet med vilje. Dette hører i aller høyeste grad til sjeldenhetene …</a:t>
            </a:r>
          </a:p>
          <a:p>
            <a:endParaRPr lang="nb-NO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9620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-tema">
  <a:themeElements>
    <a:clrScheme name="Custom 2">
      <a:dk1>
        <a:sysClr val="windowText" lastClr="000000"/>
      </a:dk1>
      <a:lt1>
        <a:sysClr val="window" lastClr="FFFFFF"/>
      </a:lt1>
      <a:dk2>
        <a:srgbClr val="0A1E5E"/>
      </a:dk2>
      <a:lt2>
        <a:srgbClr val="EA3747"/>
      </a:lt2>
      <a:accent1>
        <a:srgbClr val="0A1E5E"/>
      </a:accent1>
      <a:accent2>
        <a:srgbClr val="EA3747"/>
      </a:accent2>
      <a:accent3>
        <a:srgbClr val="9B9B9B"/>
      </a:accent3>
      <a:accent4>
        <a:srgbClr val="9FD7EA"/>
      </a:accent4>
      <a:accent5>
        <a:srgbClr val="2C5FA9"/>
      </a:accent5>
      <a:accent6>
        <a:srgbClr val="A21944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HF_PPT.potx" id="{03AEBF2D-FD46-4E4D-8647-70FAEECAA867}" vid="{ADE1B5AE-D45C-487A-8373-3EFDAC30A34B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3" Type="http://schemas.microsoft.com/office/2011/relationships/webextension" Target="webextension3.xml"/><Relationship Id="rId2" Type="http://schemas.microsoft.com/office/2011/relationships/webextension" Target="webextension2.xml"/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5">
    <wetp:webextensionref xmlns:r="http://schemas.openxmlformats.org/officeDocument/2006/relationships" r:id="rId1"/>
  </wetp:taskpane>
  <wetp:taskpane dockstate="right" visibility="0" width="350" row="7">
    <wetp:webextensionref xmlns:r="http://schemas.openxmlformats.org/officeDocument/2006/relationships" r:id="rId2"/>
  </wetp:taskpane>
  <wetp:taskpane dockstate="right" visibility="0" width="350" row="8">
    <wetp:webextensionref xmlns:r="http://schemas.openxmlformats.org/officeDocument/2006/relationships" r:id="rId3"/>
  </wetp:taskpane>
</wetp:taskpanes>
</file>

<file path=ppt/webextensions/webextension1.xml><?xml version="1.0" encoding="utf-8"?>
<we:webextension xmlns:we="http://schemas.microsoft.com/office/webextensions/webextension/2010/11" id="{4D95647E-860C-4986-9397-189B579D0E33}">
  <we:reference id="wa104380645" version="1.0.0.0" store="nb-NO" storeType="OMEX"/>
  <we:alternateReferences>
    <we:reference id="wa104380645" version="1.0.0.0" store="WA104380645" storeType="OMEX"/>
  </we:alternateReferences>
  <we:properties/>
  <we:bindings/>
  <we:snapshot xmlns:r="http://schemas.openxmlformats.org/officeDocument/2006/relationships"/>
</we:webextension>
</file>

<file path=ppt/webextensions/webextension2.xml><?xml version="1.0" encoding="utf-8"?>
<we:webextension xmlns:we="http://schemas.microsoft.com/office/webextensions/webextension/2010/11" id="{E02F33B5-DB67-4729-875D-7D86F43E7D6D}">
  <we:reference id="wa104178141" version="4.0.0.8" store="nb-NO" storeType="OMEX"/>
  <we:alternateReferences>
    <we:reference id="wa104178141" version="4.0.0.8" store="WA104178141" storeType="OMEX"/>
  </we:alternateReferences>
  <we:properties/>
  <we:bindings/>
  <we:snapshot xmlns:r="http://schemas.openxmlformats.org/officeDocument/2006/relationships"/>
</we:webextension>
</file>

<file path=ppt/webextensions/webextension3.xml><?xml version="1.0" encoding="utf-8"?>
<we:webextension xmlns:we="http://schemas.microsoft.com/office/webextensions/webextension/2010/11" id="{B9FF6990-7B25-4AC0-ADB2-D06BB556C983}">
  <we:reference id="f7da559f-5105-4956-bf32-5c706edeb727" version="2.0.0.0" store="EXCatalog" storeType="EXCatalog"/>
  <we:alternateReferences/>
  <we:properties/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3FB58B9863DE514589E0630F505A39A0" ma:contentTypeVersion="12" ma:contentTypeDescription="Opprett et nytt dokument." ma:contentTypeScope="" ma:versionID="d103b7e238b81aef98802ddb37ef6c88">
  <xsd:schema xmlns:xsd="http://www.w3.org/2001/XMLSchema" xmlns:xs="http://www.w3.org/2001/XMLSchema" xmlns:p="http://schemas.microsoft.com/office/2006/metadata/properties" xmlns:ns2="7221675b-f117-4508-b9bd-661c7a512022" xmlns:ns3="0862f351-f002-46f2-a673-1c1a5d5b7f33" targetNamespace="http://schemas.microsoft.com/office/2006/metadata/properties" ma:root="true" ma:fieldsID="881a73c63e3c0cbd94420ea1336ae737" ns2:_="" ns3:_="">
    <xsd:import namespace="7221675b-f117-4508-b9bd-661c7a512022"/>
    <xsd:import namespace="0862f351-f002-46f2-a673-1c1a5d5b7f3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21675b-f117-4508-b9bd-661c7a51202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862f351-f002-46f2-a673-1c1a5d5b7f33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8E20033-DD5F-4226-ADE5-B26043529D4A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FFA1D49D-D1FD-4071-95B5-83D4D796D82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221675b-f117-4508-b9bd-661c7a512022"/>
    <ds:schemaRef ds:uri="0862f351-f002-46f2-a673-1c1a5d5b7f3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012FEBD-2AF0-477E-B531-60A6C4863D1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PowerPoint</Template>
  <TotalTime>521</TotalTime>
  <Words>407</Words>
  <Application>Microsoft Office PowerPoint</Application>
  <PresentationFormat>Egendefinert</PresentationFormat>
  <Paragraphs>29</Paragraphs>
  <Slides>4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Office-tema</vt:lpstr>
      <vt:lpstr>Sesongen 2022/23: Retningslinjer 2</vt:lpstr>
      <vt:lpstr>Skudd i hodet</vt:lpstr>
      <vt:lpstr>Kriterier, repetisjon</vt:lpstr>
      <vt:lpstr>7-meterkast og direkte frikast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Birkeland, Kirsten</dc:creator>
  <dc:description>Template by OfficeConsult</dc:description>
  <cp:lastModifiedBy>Larsen, Bjørn</cp:lastModifiedBy>
  <cp:revision>25</cp:revision>
  <dcterms:created xsi:type="dcterms:W3CDTF">2019-10-28T13:22:08Z</dcterms:created>
  <dcterms:modified xsi:type="dcterms:W3CDTF">2022-09-14T07:34:50Z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 By">
    <vt:lpwstr>officeconsult.no</vt:lpwstr>
  </property>
  <property fmtid="{D5CDD505-2E9C-101B-9397-08002B2CF9AE}" pid="3" name="ContentTypeId">
    <vt:lpwstr>0x010100F5BF732C73614E4B906D3B4CC24FBA65</vt:lpwstr>
  </property>
  <property fmtid="{D5CDD505-2E9C-101B-9397-08002B2CF9AE}" pid="4" name="_dlc_DocIdItemGuid">
    <vt:lpwstr>ac2a6908-8408-43d7-9f3e-b9ed58434d5f</vt:lpwstr>
  </property>
</Properties>
</file>