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  <p:sldMasterId id="2147483725" r:id="rId6"/>
    <p:sldMasterId id="2147483771" r:id="rId7"/>
    <p:sldMasterId id="2147483782" r:id="rId8"/>
    <p:sldMasterId id="2147483751" r:id="rId9"/>
  </p:sldMasterIdLst>
  <p:notesMasterIdLst>
    <p:notesMasterId r:id="rId23"/>
  </p:notesMasterIdLst>
  <p:sldIdLst>
    <p:sldId id="258" r:id="rId10"/>
    <p:sldId id="2128" r:id="rId11"/>
    <p:sldId id="261" r:id="rId12"/>
    <p:sldId id="2130" r:id="rId13"/>
    <p:sldId id="2132" r:id="rId14"/>
    <p:sldId id="2131" r:id="rId15"/>
    <p:sldId id="273" r:id="rId16"/>
    <p:sldId id="2133" r:id="rId17"/>
    <p:sldId id="2134" r:id="rId18"/>
    <p:sldId id="2136" r:id="rId19"/>
    <p:sldId id="2137" r:id="rId20"/>
    <p:sldId id="2135" r:id="rId21"/>
    <p:sldId id="2138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80"/>
  </p:normalViewPr>
  <p:slideViewPr>
    <p:cSldViewPr snapToGrid="0">
      <p:cViewPr varScale="1">
        <p:scale>
          <a:sx n="106" d="100"/>
          <a:sy n="106" d="100"/>
        </p:scale>
        <p:origin x="7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ysen, Kristoffer" userId="a919c1c7-1891-4a9e-b0c3-e482ca56e942" providerId="ADAL" clId="{4E7DADF7-7889-494B-87C1-04B774689FE4}"/>
    <pc:docChg chg="undo redo custSel addSld delSld modSld sldOrd">
      <pc:chgData name="Nicolaysen, Kristoffer" userId="a919c1c7-1891-4a9e-b0c3-e482ca56e942" providerId="ADAL" clId="{4E7DADF7-7889-494B-87C1-04B774689FE4}" dt="2022-12-16T15:50:23.763" v="2268" actId="207"/>
      <pc:docMkLst>
        <pc:docMk/>
      </pc:docMkLst>
      <pc:sldChg chg="modSp mod">
        <pc:chgData name="Nicolaysen, Kristoffer" userId="a919c1c7-1891-4a9e-b0c3-e482ca56e942" providerId="ADAL" clId="{4E7DADF7-7889-494B-87C1-04B774689FE4}" dt="2022-12-16T14:17:21.214" v="58" actId="20577"/>
        <pc:sldMkLst>
          <pc:docMk/>
          <pc:sldMk cId="4038928622" sldId="261"/>
        </pc:sldMkLst>
        <pc:spChg chg="mod">
          <ac:chgData name="Nicolaysen, Kristoffer" userId="a919c1c7-1891-4a9e-b0c3-e482ca56e942" providerId="ADAL" clId="{4E7DADF7-7889-494B-87C1-04B774689FE4}" dt="2022-12-16T14:17:21.214" v="58" actId="20577"/>
          <ac:spMkLst>
            <pc:docMk/>
            <pc:sldMk cId="4038928622" sldId="261"/>
            <ac:spMk id="2" creationId="{E4BC4590-5F4E-FCC6-9819-42DF07A59616}"/>
          </ac:spMkLst>
        </pc:spChg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941347615" sldId="262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2122918463" sldId="263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607225940" sldId="264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181364046" sldId="265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460713943" sldId="267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1329476363" sldId="269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1368078759" sldId="270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667611582" sldId="271"/>
        </pc:sldMkLst>
      </pc:sldChg>
      <pc:sldChg chg="del">
        <pc:chgData name="Nicolaysen, Kristoffer" userId="a919c1c7-1891-4a9e-b0c3-e482ca56e942" providerId="ADAL" clId="{4E7DADF7-7889-494B-87C1-04B774689FE4}" dt="2022-12-16T15:22:42.649" v="436" actId="47"/>
        <pc:sldMkLst>
          <pc:docMk/>
          <pc:sldMk cId="179238190" sldId="273"/>
        </pc:sldMkLst>
      </pc:sldChg>
      <pc:sldChg chg="del">
        <pc:chgData name="Nicolaysen, Kristoffer" userId="a919c1c7-1891-4a9e-b0c3-e482ca56e942" providerId="ADAL" clId="{4E7DADF7-7889-494B-87C1-04B774689FE4}" dt="2022-12-16T15:25:42.828" v="891" actId="47"/>
        <pc:sldMkLst>
          <pc:docMk/>
          <pc:sldMk cId="1477142864" sldId="276"/>
        </pc:sldMkLst>
      </pc:sldChg>
      <pc:sldChg chg="del">
        <pc:chgData name="Nicolaysen, Kristoffer" userId="a919c1c7-1891-4a9e-b0c3-e482ca56e942" providerId="ADAL" clId="{4E7DADF7-7889-494B-87C1-04B774689FE4}" dt="2022-12-16T15:28:24.355" v="1182" actId="47"/>
        <pc:sldMkLst>
          <pc:docMk/>
          <pc:sldMk cId="1236549047" sldId="277"/>
        </pc:sldMkLst>
      </pc:sldChg>
      <pc:sldChg chg="delSp del mod ord delAnim">
        <pc:chgData name="Nicolaysen, Kristoffer" userId="a919c1c7-1891-4a9e-b0c3-e482ca56e942" providerId="ADAL" clId="{4E7DADF7-7889-494B-87C1-04B774689FE4}" dt="2022-12-16T15:21:02.825" v="420" actId="47"/>
        <pc:sldMkLst>
          <pc:docMk/>
          <pc:sldMk cId="1997518838" sldId="290"/>
        </pc:sldMkLst>
        <pc:spChg chg="del">
          <ac:chgData name="Nicolaysen, Kristoffer" userId="a919c1c7-1891-4a9e-b0c3-e482ca56e942" providerId="ADAL" clId="{4E7DADF7-7889-494B-87C1-04B774689FE4}" dt="2022-12-16T15:20:05.342" v="321" actId="21"/>
          <ac:spMkLst>
            <pc:docMk/>
            <pc:sldMk cId="1997518838" sldId="290"/>
            <ac:spMk id="3" creationId="{774D8D73-66DB-B8EE-A61A-33A51F9925AD}"/>
          </ac:spMkLst>
        </pc:spChg>
        <pc:spChg chg="del">
          <ac:chgData name="Nicolaysen, Kristoffer" userId="a919c1c7-1891-4a9e-b0c3-e482ca56e942" providerId="ADAL" clId="{4E7DADF7-7889-494B-87C1-04B774689FE4}" dt="2022-12-16T15:19:55.039" v="318" actId="21"/>
          <ac:spMkLst>
            <pc:docMk/>
            <pc:sldMk cId="1997518838" sldId="290"/>
            <ac:spMk id="4" creationId="{AE47ACD9-3859-1DA1-71E1-C9C2A33C22E8}"/>
          </ac:spMkLst>
        </pc:spChg>
        <pc:spChg chg="del">
          <ac:chgData name="Nicolaysen, Kristoffer" userId="a919c1c7-1891-4a9e-b0c3-e482ca56e942" providerId="ADAL" clId="{4E7DADF7-7889-494B-87C1-04B774689FE4}" dt="2022-12-16T15:20:17.116" v="324" actId="21"/>
          <ac:spMkLst>
            <pc:docMk/>
            <pc:sldMk cId="1997518838" sldId="290"/>
            <ac:spMk id="5" creationId="{D0A17F3B-CE62-322D-6B6B-F66D9B20B547}"/>
          </ac:spMkLst>
        </pc:spChg>
        <pc:picChg chg="del">
          <ac:chgData name="Nicolaysen, Kristoffer" userId="a919c1c7-1891-4a9e-b0c3-e482ca56e942" providerId="ADAL" clId="{4E7DADF7-7889-494B-87C1-04B774689FE4}" dt="2022-12-16T15:19:28.918" v="309" actId="21"/>
          <ac:picMkLst>
            <pc:docMk/>
            <pc:sldMk cId="1997518838" sldId="290"/>
            <ac:picMk id="2" creationId="{11D5819F-AF21-1C3C-38DC-065DC93CF2B0}"/>
          </ac:picMkLst>
        </pc:picChg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499606460" sldId="519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2213427801" sldId="520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995411589" sldId="521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771095950" sldId="522"/>
        </pc:sldMkLst>
      </pc:sldChg>
      <pc:sldChg chg="del">
        <pc:chgData name="Nicolaysen, Kristoffer" userId="a919c1c7-1891-4a9e-b0c3-e482ca56e942" providerId="ADAL" clId="{4E7DADF7-7889-494B-87C1-04B774689FE4}" dt="2022-12-16T15:21:32.020" v="426" actId="47"/>
        <pc:sldMkLst>
          <pc:docMk/>
          <pc:sldMk cId="4123184" sldId="2057"/>
        </pc:sldMkLst>
      </pc:sldChg>
      <pc:sldChg chg="modSp del mod">
        <pc:chgData name="Nicolaysen, Kristoffer" userId="a919c1c7-1891-4a9e-b0c3-e482ca56e942" providerId="ADAL" clId="{4E7DADF7-7889-494B-87C1-04B774689FE4}" dt="2022-12-16T15:32:42.874" v="1566" actId="47"/>
        <pc:sldMkLst>
          <pc:docMk/>
          <pc:sldMk cId="1048659169" sldId="2063"/>
        </pc:sldMkLst>
        <pc:spChg chg="mod">
          <ac:chgData name="Nicolaysen, Kristoffer" userId="a919c1c7-1891-4a9e-b0c3-e482ca56e942" providerId="ADAL" clId="{4E7DADF7-7889-494B-87C1-04B774689FE4}" dt="2022-12-16T15:31:17.725" v="1424" actId="21"/>
          <ac:spMkLst>
            <pc:docMk/>
            <pc:sldMk cId="1048659169" sldId="2063"/>
            <ac:spMk id="4" creationId="{EF0DA8F3-23A3-F041-890E-2D7BD720B593}"/>
          </ac:spMkLst>
        </pc:spChg>
      </pc:sldChg>
      <pc:sldChg chg="del">
        <pc:chgData name="Nicolaysen, Kristoffer" userId="a919c1c7-1891-4a9e-b0c3-e482ca56e942" providerId="ADAL" clId="{4E7DADF7-7889-494B-87C1-04B774689FE4}" dt="2022-12-16T15:31:04.779" v="1422" actId="47"/>
        <pc:sldMkLst>
          <pc:docMk/>
          <pc:sldMk cId="1192560234" sldId="2066"/>
        </pc:sldMkLst>
      </pc:sldChg>
      <pc:sldChg chg="del">
        <pc:chgData name="Nicolaysen, Kristoffer" userId="a919c1c7-1891-4a9e-b0c3-e482ca56e942" providerId="ADAL" clId="{4E7DADF7-7889-494B-87C1-04B774689FE4}" dt="2022-12-16T15:40:58.626" v="1694" actId="47"/>
        <pc:sldMkLst>
          <pc:docMk/>
          <pc:sldMk cId="491953560" sldId="2098"/>
        </pc:sldMkLst>
      </pc:sldChg>
      <pc:sldChg chg="del">
        <pc:chgData name="Nicolaysen, Kristoffer" userId="a919c1c7-1891-4a9e-b0c3-e482ca56e942" providerId="ADAL" clId="{4E7DADF7-7889-494B-87C1-04B774689FE4}" dt="2022-12-16T15:41:00.728" v="1695" actId="47"/>
        <pc:sldMkLst>
          <pc:docMk/>
          <pc:sldMk cId="2481138636" sldId="2099"/>
        </pc:sldMkLst>
      </pc:sldChg>
      <pc:sldChg chg="del">
        <pc:chgData name="Nicolaysen, Kristoffer" userId="a919c1c7-1891-4a9e-b0c3-e482ca56e942" providerId="ADAL" clId="{4E7DADF7-7889-494B-87C1-04B774689FE4}" dt="2022-12-16T15:25:44.485" v="892" actId="47"/>
        <pc:sldMkLst>
          <pc:docMk/>
          <pc:sldMk cId="1778125059" sldId="2116"/>
        </pc:sldMkLst>
      </pc:sldChg>
      <pc:sldChg chg="del">
        <pc:chgData name="Nicolaysen, Kristoffer" userId="a919c1c7-1891-4a9e-b0c3-e482ca56e942" providerId="ADAL" clId="{4E7DADF7-7889-494B-87C1-04B774689FE4}" dt="2022-12-16T15:26:10.266" v="894" actId="47"/>
        <pc:sldMkLst>
          <pc:docMk/>
          <pc:sldMk cId="927116356" sldId="2117"/>
        </pc:sldMkLst>
      </pc:sldChg>
      <pc:sldChg chg="del">
        <pc:chgData name="Nicolaysen, Kristoffer" userId="a919c1c7-1891-4a9e-b0c3-e482ca56e942" providerId="ADAL" clId="{4E7DADF7-7889-494B-87C1-04B774689FE4}" dt="2022-12-16T15:36:53.653" v="1614" actId="47"/>
        <pc:sldMkLst>
          <pc:docMk/>
          <pc:sldMk cId="2420992619" sldId="2118"/>
        </pc:sldMkLst>
      </pc:sldChg>
      <pc:sldChg chg="del">
        <pc:chgData name="Nicolaysen, Kristoffer" userId="a919c1c7-1891-4a9e-b0c3-e482ca56e942" providerId="ADAL" clId="{4E7DADF7-7889-494B-87C1-04B774689FE4}" dt="2022-12-16T15:41:11.811" v="1696" actId="47"/>
        <pc:sldMkLst>
          <pc:docMk/>
          <pc:sldMk cId="4098874045" sldId="2119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2160648471" sldId="2120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3140314854" sldId="2121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3321924611" sldId="2122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944460045" sldId="2123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433097544" sldId="2124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228984519" sldId="2125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2490359381" sldId="2126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434702756" sldId="2127"/>
        </pc:sldMkLst>
      </pc:sldChg>
      <pc:sldChg chg="ord">
        <pc:chgData name="Nicolaysen, Kristoffer" userId="a919c1c7-1891-4a9e-b0c3-e482ca56e942" providerId="ADAL" clId="{4E7DADF7-7889-494B-87C1-04B774689FE4}" dt="2022-12-16T15:16:41.285" v="202" actId="20578"/>
        <pc:sldMkLst>
          <pc:docMk/>
          <pc:sldMk cId="3359775862" sldId="2128"/>
        </pc:sldMkLst>
      </pc:sldChg>
      <pc:sldChg chg="modSp mod">
        <pc:chgData name="Nicolaysen, Kristoffer" userId="a919c1c7-1891-4a9e-b0c3-e482ca56e942" providerId="ADAL" clId="{4E7DADF7-7889-494B-87C1-04B774689FE4}" dt="2022-12-16T15:16:49.404" v="204" actId="20577"/>
        <pc:sldMkLst>
          <pc:docMk/>
          <pc:sldMk cId="4043302817" sldId="2130"/>
        </pc:sldMkLst>
        <pc:spChg chg="mod">
          <ac:chgData name="Nicolaysen, Kristoffer" userId="a919c1c7-1891-4a9e-b0c3-e482ca56e942" providerId="ADAL" clId="{4E7DADF7-7889-494B-87C1-04B774689FE4}" dt="2022-12-16T15:16:49.404" v="204" actId="20577"/>
          <ac:spMkLst>
            <pc:docMk/>
            <pc:sldMk cId="4043302817" sldId="2130"/>
            <ac:spMk id="3" creationId="{F411FA2F-9150-4EA8-52AF-34080779C168}"/>
          </ac:spMkLst>
        </pc:spChg>
      </pc:sldChg>
      <pc:sldChg chg="new del">
        <pc:chgData name="Nicolaysen, Kristoffer" userId="a919c1c7-1891-4a9e-b0c3-e482ca56e942" providerId="ADAL" clId="{4E7DADF7-7889-494B-87C1-04B774689FE4}" dt="2022-12-16T14:20:56.666" v="60" actId="680"/>
        <pc:sldMkLst>
          <pc:docMk/>
          <pc:sldMk cId="93770235" sldId="2132"/>
        </pc:sldMkLst>
      </pc:sldChg>
      <pc:sldChg chg="modSp new del mod">
        <pc:chgData name="Nicolaysen, Kristoffer" userId="a919c1c7-1891-4a9e-b0c3-e482ca56e942" providerId="ADAL" clId="{4E7DADF7-7889-494B-87C1-04B774689FE4}" dt="2022-12-16T15:41:57.738" v="1700" actId="47"/>
        <pc:sldMkLst>
          <pc:docMk/>
          <pc:sldMk cId="1893058620" sldId="2132"/>
        </pc:sldMkLst>
        <pc:spChg chg="mod">
          <ac:chgData name="Nicolaysen, Kristoffer" userId="a919c1c7-1891-4a9e-b0c3-e482ca56e942" providerId="ADAL" clId="{4E7DADF7-7889-494B-87C1-04B774689FE4}" dt="2022-12-16T14:21:22.934" v="199" actId="20577"/>
          <ac:spMkLst>
            <pc:docMk/>
            <pc:sldMk cId="1893058620" sldId="2132"/>
            <ac:spMk id="3" creationId="{A65DFFA8-1A80-2188-F115-C321A23BBF5B}"/>
          </ac:spMkLst>
        </pc:spChg>
      </pc:sldChg>
      <pc:sldChg chg="modSp new mod">
        <pc:chgData name="Nicolaysen, Kristoffer" userId="a919c1c7-1891-4a9e-b0c3-e482ca56e942" providerId="ADAL" clId="{4E7DADF7-7889-494B-87C1-04B774689FE4}" dt="2022-12-16T15:49:59.991" v="2266" actId="20577"/>
        <pc:sldMkLst>
          <pc:docMk/>
          <pc:sldMk cId="2990767529" sldId="2133"/>
        </pc:sldMkLst>
        <pc:spChg chg="mod">
          <ac:chgData name="Nicolaysen, Kristoffer" userId="a919c1c7-1891-4a9e-b0c3-e482ca56e942" providerId="ADAL" clId="{4E7DADF7-7889-494B-87C1-04B774689FE4}" dt="2022-12-16T15:42:09.996" v="1706" actId="27636"/>
          <ac:spMkLst>
            <pc:docMk/>
            <pc:sldMk cId="2990767529" sldId="2133"/>
            <ac:spMk id="2" creationId="{0CB84DEB-22A2-7AEF-C210-B8FF82618F9E}"/>
          </ac:spMkLst>
        </pc:spChg>
        <pc:spChg chg="mod">
          <ac:chgData name="Nicolaysen, Kristoffer" userId="a919c1c7-1891-4a9e-b0c3-e482ca56e942" providerId="ADAL" clId="{4E7DADF7-7889-494B-87C1-04B774689FE4}" dt="2022-12-16T15:49:59.991" v="2266" actId="20577"/>
          <ac:spMkLst>
            <pc:docMk/>
            <pc:sldMk cId="2990767529" sldId="2133"/>
            <ac:spMk id="3" creationId="{425C9B31-23C5-0A40-AF37-931D94FE36E8}"/>
          </ac:spMkLst>
        </pc:spChg>
      </pc:sldChg>
      <pc:sldChg chg="addSp delSp modSp new mod modClrScheme modAnim chgLayout modNotesTx">
        <pc:chgData name="Nicolaysen, Kristoffer" userId="a919c1c7-1891-4a9e-b0c3-e482ca56e942" providerId="ADAL" clId="{4E7DADF7-7889-494B-87C1-04B774689FE4}" dt="2022-12-16T15:32:26.121" v="1565" actId="20577"/>
        <pc:sldMkLst>
          <pc:docMk/>
          <pc:sldMk cId="2070654436" sldId="2134"/>
        </pc:sldMkLst>
        <pc:spChg chg="mod ord">
          <ac:chgData name="Nicolaysen, Kristoffer" userId="a919c1c7-1891-4a9e-b0c3-e482ca56e942" providerId="ADAL" clId="{4E7DADF7-7889-494B-87C1-04B774689FE4}" dt="2022-12-16T15:19:48.961" v="315" actId="700"/>
          <ac:spMkLst>
            <pc:docMk/>
            <pc:sldMk cId="2070654436" sldId="2134"/>
            <ac:spMk id="2" creationId="{84BCC109-6793-0605-8574-40901E0E2F3B}"/>
          </ac:spMkLst>
        </pc:spChg>
        <pc:spChg chg="del mod ord">
          <ac:chgData name="Nicolaysen, Kristoffer" userId="a919c1c7-1891-4a9e-b0c3-e482ca56e942" providerId="ADAL" clId="{4E7DADF7-7889-494B-87C1-04B774689FE4}" dt="2022-12-16T15:19:48.961" v="315" actId="700"/>
          <ac:spMkLst>
            <pc:docMk/>
            <pc:sldMk cId="2070654436" sldId="2134"/>
            <ac:spMk id="3" creationId="{8E25532B-9555-FDED-E067-4A7BB38C4A59}"/>
          </ac:spMkLst>
        </pc:spChg>
        <pc:spChg chg="add mod ord">
          <ac:chgData name="Nicolaysen, Kristoffer" userId="a919c1c7-1891-4a9e-b0c3-e482ca56e942" providerId="ADAL" clId="{4E7DADF7-7889-494B-87C1-04B774689FE4}" dt="2022-12-16T15:32:26.121" v="1565" actId="20577"/>
          <ac:spMkLst>
            <pc:docMk/>
            <pc:sldMk cId="2070654436" sldId="2134"/>
            <ac:spMk id="5" creationId="{E3AEC670-4D5D-E54F-421F-BBC3AE78C064}"/>
          </ac:spMkLst>
        </pc:spChg>
        <pc:spChg chg="add mod">
          <ac:chgData name="Nicolaysen, Kristoffer" userId="a919c1c7-1891-4a9e-b0c3-e482ca56e942" providerId="ADAL" clId="{4E7DADF7-7889-494B-87C1-04B774689FE4}" dt="2022-12-16T15:22:31.178" v="432" actId="1035"/>
          <ac:spMkLst>
            <pc:docMk/>
            <pc:sldMk cId="2070654436" sldId="2134"/>
            <ac:spMk id="6" creationId="{5B084295-E0D4-AF6F-3013-C7B055DC00F3}"/>
          </ac:spMkLst>
        </pc:spChg>
        <pc:spChg chg="add mod">
          <ac:chgData name="Nicolaysen, Kristoffer" userId="a919c1c7-1891-4a9e-b0c3-e482ca56e942" providerId="ADAL" clId="{4E7DADF7-7889-494B-87C1-04B774689FE4}" dt="2022-12-16T15:22:26.454" v="430" actId="14100"/>
          <ac:spMkLst>
            <pc:docMk/>
            <pc:sldMk cId="2070654436" sldId="2134"/>
            <ac:spMk id="7" creationId="{AEB3BA85-4003-6F1F-A74C-9C55DE541CB8}"/>
          </ac:spMkLst>
        </pc:spChg>
        <pc:spChg chg="add mod">
          <ac:chgData name="Nicolaysen, Kristoffer" userId="a919c1c7-1891-4a9e-b0c3-e482ca56e942" providerId="ADAL" clId="{4E7DADF7-7889-494B-87C1-04B774689FE4}" dt="2022-12-16T15:20:34.777" v="328" actId="1076"/>
          <ac:spMkLst>
            <pc:docMk/>
            <pc:sldMk cId="2070654436" sldId="2134"/>
            <ac:spMk id="8" creationId="{E7C015A8-9705-CEC3-8F10-352EB5D2A809}"/>
          </ac:spMkLst>
        </pc:spChg>
        <pc:picChg chg="add mod">
          <ac:chgData name="Nicolaysen, Kristoffer" userId="a919c1c7-1891-4a9e-b0c3-e482ca56e942" providerId="ADAL" clId="{4E7DADF7-7889-494B-87C1-04B774689FE4}" dt="2022-12-16T15:19:51.544" v="317" actId="1036"/>
          <ac:picMkLst>
            <pc:docMk/>
            <pc:sldMk cId="2070654436" sldId="2134"/>
            <ac:picMk id="4" creationId="{DA0EABF5-ED35-23CB-4A63-B3FC50BE8AD5}"/>
          </ac:picMkLst>
        </pc:picChg>
      </pc:sldChg>
      <pc:sldChg chg="modSp new mod ord">
        <pc:chgData name="Nicolaysen, Kristoffer" userId="a919c1c7-1891-4a9e-b0c3-e482ca56e942" providerId="ADAL" clId="{4E7DADF7-7889-494B-87C1-04B774689FE4}" dt="2022-12-16T15:50:23.763" v="2268" actId="207"/>
        <pc:sldMkLst>
          <pc:docMk/>
          <pc:sldMk cId="304586672" sldId="2135"/>
        </pc:sldMkLst>
        <pc:spChg chg="mod">
          <ac:chgData name="Nicolaysen, Kristoffer" userId="a919c1c7-1891-4a9e-b0c3-e482ca56e942" providerId="ADAL" clId="{4E7DADF7-7889-494B-87C1-04B774689FE4}" dt="2022-12-16T15:50:23.763" v="2268" actId="207"/>
          <ac:spMkLst>
            <pc:docMk/>
            <pc:sldMk cId="304586672" sldId="2135"/>
            <ac:spMk id="2" creationId="{AC9E8105-47E8-CFBD-916A-F6E676F60CE9}"/>
          </ac:spMkLst>
        </pc:spChg>
        <pc:spChg chg="mod">
          <ac:chgData name="Nicolaysen, Kristoffer" userId="a919c1c7-1891-4a9e-b0c3-e482ca56e942" providerId="ADAL" clId="{4E7DADF7-7889-494B-87C1-04B774689FE4}" dt="2022-12-16T15:27:48.743" v="1177" actId="20577"/>
          <ac:spMkLst>
            <pc:docMk/>
            <pc:sldMk cId="304586672" sldId="2135"/>
            <ac:spMk id="3" creationId="{4787D12A-64EA-8793-BEA5-B5A68FDEA6C8}"/>
          </ac:spMkLst>
        </pc:spChg>
      </pc:sldChg>
      <pc:sldChg chg="addSp delSp modSp new mod modClrScheme chgLayout">
        <pc:chgData name="Nicolaysen, Kristoffer" userId="a919c1c7-1891-4a9e-b0c3-e482ca56e942" providerId="ADAL" clId="{4E7DADF7-7889-494B-87C1-04B774689FE4}" dt="2022-12-16T15:34:30.415" v="1613"/>
        <pc:sldMkLst>
          <pc:docMk/>
          <pc:sldMk cId="1728723377" sldId="2136"/>
        </pc:sldMkLst>
        <pc:spChg chg="mod ord">
          <ac:chgData name="Nicolaysen, Kristoffer" userId="a919c1c7-1891-4a9e-b0c3-e482ca56e942" providerId="ADAL" clId="{4E7DADF7-7889-494B-87C1-04B774689FE4}" dt="2022-12-16T15:32:56.046" v="1568" actId="700"/>
          <ac:spMkLst>
            <pc:docMk/>
            <pc:sldMk cId="1728723377" sldId="2136"/>
            <ac:spMk id="2" creationId="{471B7544-B16F-9160-99FC-59F1E293795F}"/>
          </ac:spMkLst>
        </pc:spChg>
        <pc:spChg chg="del mod ord">
          <ac:chgData name="Nicolaysen, Kristoffer" userId="a919c1c7-1891-4a9e-b0c3-e482ca56e942" providerId="ADAL" clId="{4E7DADF7-7889-494B-87C1-04B774689FE4}" dt="2022-12-16T15:32:51.324" v="1567" actId="700"/>
          <ac:spMkLst>
            <pc:docMk/>
            <pc:sldMk cId="1728723377" sldId="2136"/>
            <ac:spMk id="3" creationId="{2C6178D3-5E10-C38B-0214-DBA81DF10B25}"/>
          </ac:spMkLst>
        </pc:spChg>
        <pc:spChg chg="add del mod ord">
          <ac:chgData name="Nicolaysen, Kristoffer" userId="a919c1c7-1891-4a9e-b0c3-e482ca56e942" providerId="ADAL" clId="{4E7DADF7-7889-494B-87C1-04B774689FE4}" dt="2022-12-16T15:32:56.046" v="1568" actId="700"/>
          <ac:spMkLst>
            <pc:docMk/>
            <pc:sldMk cId="1728723377" sldId="2136"/>
            <ac:spMk id="4" creationId="{764C34CC-F3B6-4146-59D1-E07A79B32119}"/>
          </ac:spMkLst>
        </pc:spChg>
        <pc:spChg chg="add del mod ord">
          <ac:chgData name="Nicolaysen, Kristoffer" userId="a919c1c7-1891-4a9e-b0c3-e482ca56e942" providerId="ADAL" clId="{4E7DADF7-7889-494B-87C1-04B774689FE4}" dt="2022-12-16T15:32:56.046" v="1568" actId="700"/>
          <ac:spMkLst>
            <pc:docMk/>
            <pc:sldMk cId="1728723377" sldId="2136"/>
            <ac:spMk id="5" creationId="{C914B5EA-0506-0100-946B-C51632C1834F}"/>
          </ac:spMkLst>
        </pc:spChg>
        <pc:spChg chg="add mod ord">
          <ac:chgData name="Nicolaysen, Kristoffer" userId="a919c1c7-1891-4a9e-b0c3-e482ca56e942" providerId="ADAL" clId="{4E7DADF7-7889-494B-87C1-04B774689FE4}" dt="2022-12-16T15:34:30.415" v="1613"/>
          <ac:spMkLst>
            <pc:docMk/>
            <pc:sldMk cId="1728723377" sldId="2136"/>
            <ac:spMk id="6" creationId="{744A4450-8DB1-9FAD-6532-FAA526F84225}"/>
          </ac:spMkLst>
        </pc:spChg>
        <pc:spChg chg="add del mod ord">
          <ac:chgData name="Nicolaysen, Kristoffer" userId="a919c1c7-1891-4a9e-b0c3-e482ca56e942" providerId="ADAL" clId="{4E7DADF7-7889-494B-87C1-04B774689FE4}" dt="2022-12-16T15:32:57.115" v="1569"/>
          <ac:spMkLst>
            <pc:docMk/>
            <pc:sldMk cId="1728723377" sldId="2136"/>
            <ac:spMk id="7" creationId="{035E4BC4-FCA0-266B-484B-10F112769A40}"/>
          </ac:spMkLst>
        </pc:spChg>
        <pc:picChg chg="add mod">
          <ac:chgData name="Nicolaysen, Kristoffer" userId="a919c1c7-1891-4a9e-b0c3-e482ca56e942" providerId="ADAL" clId="{4E7DADF7-7889-494B-87C1-04B774689FE4}" dt="2022-12-16T15:33:07.166" v="1572" actId="1076"/>
          <ac:picMkLst>
            <pc:docMk/>
            <pc:sldMk cId="1728723377" sldId="2136"/>
            <ac:picMk id="8" creationId="{E85E7B02-5A2C-9874-095B-9A8FB2F0B603}"/>
          </ac:picMkLst>
        </pc:picChg>
      </pc:sldChg>
      <pc:sldChg chg="modSp new mod ord">
        <pc:chgData name="Nicolaysen, Kristoffer" userId="a919c1c7-1891-4a9e-b0c3-e482ca56e942" providerId="ADAL" clId="{4E7DADF7-7889-494B-87C1-04B774689FE4}" dt="2022-12-16T15:31:52.527" v="1445" actId="27636"/>
        <pc:sldMkLst>
          <pc:docMk/>
          <pc:sldMk cId="1452281880" sldId="2137"/>
        </pc:sldMkLst>
        <pc:spChg chg="mod">
          <ac:chgData name="Nicolaysen, Kristoffer" userId="a919c1c7-1891-4a9e-b0c3-e482ca56e942" providerId="ADAL" clId="{4E7DADF7-7889-494B-87C1-04B774689FE4}" dt="2022-12-16T15:31:49.266" v="1443" actId="14100"/>
          <ac:spMkLst>
            <pc:docMk/>
            <pc:sldMk cId="1452281880" sldId="2137"/>
            <ac:spMk id="2" creationId="{008E61B9-6C3E-4CF1-1B75-A598842B38B2}"/>
          </ac:spMkLst>
        </pc:spChg>
        <pc:spChg chg="mod">
          <ac:chgData name="Nicolaysen, Kristoffer" userId="a919c1c7-1891-4a9e-b0c3-e482ca56e942" providerId="ADAL" clId="{4E7DADF7-7889-494B-87C1-04B774689FE4}" dt="2022-12-16T15:31:52.527" v="1445" actId="27636"/>
          <ac:spMkLst>
            <pc:docMk/>
            <pc:sldMk cId="1452281880" sldId="2137"/>
            <ac:spMk id="3" creationId="{85B5DCEE-B562-EC9C-B6DF-45B61FF608FB}"/>
          </ac:spMkLst>
        </pc:spChg>
      </pc:sldChg>
      <pc:sldChg chg="addSp delSp modSp new mod">
        <pc:chgData name="Nicolaysen, Kristoffer" userId="a919c1c7-1891-4a9e-b0c3-e482ca56e942" providerId="ADAL" clId="{4E7DADF7-7889-494B-87C1-04B774689FE4}" dt="2022-12-16T15:50:19.028" v="2267" actId="207"/>
        <pc:sldMkLst>
          <pc:docMk/>
          <pc:sldMk cId="2542647351" sldId="2138"/>
        </pc:sldMkLst>
        <pc:spChg chg="mod">
          <ac:chgData name="Nicolaysen, Kristoffer" userId="a919c1c7-1891-4a9e-b0c3-e482ca56e942" providerId="ADAL" clId="{4E7DADF7-7889-494B-87C1-04B774689FE4}" dt="2022-12-16T15:50:19.028" v="2267" actId="207"/>
          <ac:spMkLst>
            <pc:docMk/>
            <pc:sldMk cId="2542647351" sldId="2138"/>
            <ac:spMk id="2" creationId="{9C9E63DD-F575-353D-3660-8334A6C9E0D6}"/>
          </ac:spMkLst>
        </pc:spChg>
        <pc:spChg chg="add del mod">
          <ac:chgData name="Nicolaysen, Kristoffer" userId="a919c1c7-1891-4a9e-b0c3-e482ca56e942" providerId="ADAL" clId="{4E7DADF7-7889-494B-87C1-04B774689FE4}" dt="2022-12-16T15:40:35.894" v="1685"/>
          <ac:spMkLst>
            <pc:docMk/>
            <pc:sldMk cId="2542647351" sldId="2138"/>
            <ac:spMk id="3" creationId="{4BBA0FF8-B1F6-CDED-96C1-130803940A24}"/>
          </ac:spMkLst>
        </pc:spChg>
        <pc:spChg chg="mod">
          <ac:chgData name="Nicolaysen, Kristoffer" userId="a919c1c7-1891-4a9e-b0c3-e482ca56e942" providerId="ADAL" clId="{4E7DADF7-7889-494B-87C1-04B774689FE4}" dt="2022-12-16T15:40:33.511" v="1684" actId="207"/>
          <ac:spMkLst>
            <pc:docMk/>
            <pc:sldMk cId="2542647351" sldId="2138"/>
            <ac:spMk id="4" creationId="{350B801D-66E1-C6E6-1857-113EC574040A}"/>
          </ac:spMkLst>
        </pc:spChg>
        <pc:picChg chg="add del mod">
          <ac:chgData name="Nicolaysen, Kristoffer" userId="a919c1c7-1891-4a9e-b0c3-e482ca56e942" providerId="ADAL" clId="{4E7DADF7-7889-494B-87C1-04B774689FE4}" dt="2022-12-16T15:40:33.144" v="1683"/>
          <ac:picMkLst>
            <pc:docMk/>
            <pc:sldMk cId="2542647351" sldId="2138"/>
            <ac:picMk id="5" creationId="{2E68408C-7A1C-D68D-CABA-43268A896F4D}"/>
          </ac:picMkLst>
        </pc:picChg>
        <pc:picChg chg="add del mod">
          <ac:chgData name="Nicolaysen, Kristoffer" userId="a919c1c7-1891-4a9e-b0c3-e482ca56e942" providerId="ADAL" clId="{4E7DADF7-7889-494B-87C1-04B774689FE4}" dt="2022-12-16T15:40:31.791" v="1680"/>
          <ac:picMkLst>
            <pc:docMk/>
            <pc:sldMk cId="2542647351" sldId="2138"/>
            <ac:picMk id="6" creationId="{6B29989C-97B6-60BE-81BE-EDE1B14065FD}"/>
          </ac:picMkLst>
        </pc:picChg>
        <pc:picChg chg="add mod">
          <ac:chgData name="Nicolaysen, Kristoffer" userId="a919c1c7-1891-4a9e-b0c3-e482ca56e942" providerId="ADAL" clId="{4E7DADF7-7889-494B-87C1-04B774689FE4}" dt="2022-12-16T15:40:51.304" v="1693" actId="1037"/>
          <ac:picMkLst>
            <pc:docMk/>
            <pc:sldMk cId="2542647351" sldId="2138"/>
            <ac:picMk id="7" creationId="{F9AB7C8D-E310-2302-E579-53D5BCF7A7B3}"/>
          </ac:picMkLst>
        </pc:picChg>
      </pc:sldChg>
      <pc:sldChg chg="addSp delSp modSp new mod modClrScheme chgLayout">
        <pc:chgData name="Nicolaysen, Kristoffer" userId="a919c1c7-1891-4a9e-b0c3-e482ca56e942" providerId="ADAL" clId="{4E7DADF7-7889-494B-87C1-04B774689FE4}" dt="2022-12-16T15:48:08.165" v="2256" actId="1076"/>
        <pc:sldMkLst>
          <pc:docMk/>
          <pc:sldMk cId="2388634539" sldId="2139"/>
        </pc:sldMkLst>
        <pc:spChg chg="mod ord">
          <ac:chgData name="Nicolaysen, Kristoffer" userId="a919c1c7-1891-4a9e-b0c3-e482ca56e942" providerId="ADAL" clId="{4E7DADF7-7889-494B-87C1-04B774689FE4}" dt="2022-12-16T15:47:58.677" v="2252" actId="700"/>
          <ac:spMkLst>
            <pc:docMk/>
            <pc:sldMk cId="2388634539" sldId="2139"/>
            <ac:spMk id="2" creationId="{B8291CFF-E01A-12C9-C1CD-366DA9075DE3}"/>
          </ac:spMkLst>
        </pc:spChg>
        <pc:spChg chg="mod ord">
          <ac:chgData name="Nicolaysen, Kristoffer" userId="a919c1c7-1891-4a9e-b0c3-e482ca56e942" providerId="ADAL" clId="{4E7DADF7-7889-494B-87C1-04B774689FE4}" dt="2022-12-16T15:47:58.715" v="2253" actId="27636"/>
          <ac:spMkLst>
            <pc:docMk/>
            <pc:sldMk cId="2388634539" sldId="2139"/>
            <ac:spMk id="3" creationId="{49546515-7F3F-7898-9945-91EFE342145E}"/>
          </ac:spMkLst>
        </pc:spChg>
        <pc:spChg chg="add del mod ord">
          <ac:chgData name="Nicolaysen, Kristoffer" userId="a919c1c7-1891-4a9e-b0c3-e482ca56e942" providerId="ADAL" clId="{4E7DADF7-7889-494B-87C1-04B774689FE4}" dt="2022-12-16T15:45:30.507" v="1925"/>
          <ac:spMkLst>
            <pc:docMk/>
            <pc:sldMk cId="2388634539" sldId="2139"/>
            <ac:spMk id="4" creationId="{12548CDC-94E7-155B-B9E9-D0536C3925D1}"/>
          </ac:spMkLst>
        </pc:spChg>
        <pc:spChg chg="add del mod ord">
          <ac:chgData name="Nicolaysen, Kristoffer" userId="a919c1c7-1891-4a9e-b0c3-e482ca56e942" providerId="ADAL" clId="{4E7DADF7-7889-494B-87C1-04B774689FE4}" dt="2022-12-16T15:47:59.820" v="2254"/>
          <ac:spMkLst>
            <pc:docMk/>
            <pc:sldMk cId="2388634539" sldId="2139"/>
            <ac:spMk id="5" creationId="{5E30E564-E2D6-4A2C-E7C8-EC456052E508}"/>
          </ac:spMkLst>
        </pc:spChg>
        <pc:picChg chg="add del mod ord">
          <ac:chgData name="Nicolaysen, Kristoffer" userId="a919c1c7-1891-4a9e-b0c3-e482ca56e942" providerId="ADAL" clId="{4E7DADF7-7889-494B-87C1-04B774689FE4}" dt="2022-12-16T15:47:54.386" v="2251" actId="478"/>
          <ac:picMkLst>
            <pc:docMk/>
            <pc:sldMk cId="2388634539" sldId="2139"/>
            <ac:picMk id="1026" creationId="{1B899C2C-0699-F03B-F61E-642D930FC051}"/>
          </ac:picMkLst>
        </pc:picChg>
        <pc:picChg chg="add mod">
          <ac:chgData name="Nicolaysen, Kristoffer" userId="a919c1c7-1891-4a9e-b0c3-e482ca56e942" providerId="ADAL" clId="{4E7DADF7-7889-494B-87C1-04B774689FE4}" dt="2022-12-16T15:48:08.165" v="2256" actId="1076"/>
          <ac:picMkLst>
            <pc:docMk/>
            <pc:sldMk cId="2388634539" sldId="2139"/>
            <ac:picMk id="1028" creationId="{A9289477-4972-E4C8-21D1-F40771521666}"/>
          </ac:picMkLst>
        </pc:picChg>
      </pc:sldChg>
      <pc:sldMasterChg chg="delSldLayout">
        <pc:chgData name="Nicolaysen, Kristoffer" userId="a919c1c7-1891-4a9e-b0c3-e482ca56e942" providerId="ADAL" clId="{4E7DADF7-7889-494B-87C1-04B774689FE4}" dt="2022-12-16T15:41:11.811" v="1696" actId="47"/>
        <pc:sldMasterMkLst>
          <pc:docMk/>
          <pc:sldMasterMk cId="1299588631" sldId="2147483648"/>
        </pc:sldMasterMkLst>
        <pc:sldLayoutChg chg="del">
          <pc:chgData name="Nicolaysen, Kristoffer" userId="a919c1c7-1891-4a9e-b0c3-e482ca56e942" providerId="ADAL" clId="{4E7DADF7-7889-494B-87C1-04B774689FE4}" dt="2022-12-16T15:22:42.649" v="436" actId="47"/>
          <pc:sldLayoutMkLst>
            <pc:docMk/>
            <pc:sldMasterMk cId="1299588631" sldId="2147483648"/>
            <pc:sldLayoutMk cId="1621922188" sldId="2147483797"/>
          </pc:sldLayoutMkLst>
        </pc:sldLayoutChg>
        <pc:sldLayoutChg chg="del">
          <pc:chgData name="Nicolaysen, Kristoffer" userId="a919c1c7-1891-4a9e-b0c3-e482ca56e942" providerId="ADAL" clId="{4E7DADF7-7889-494B-87C1-04B774689FE4}" dt="2022-12-16T15:41:11.811" v="1696" actId="47"/>
          <pc:sldLayoutMkLst>
            <pc:docMk/>
            <pc:sldMasterMk cId="1299588631" sldId="2147483648"/>
            <pc:sldLayoutMk cId="3900220485" sldId="2147483798"/>
          </pc:sldLayoutMkLst>
        </pc:sldLayoutChg>
      </pc:sldMasterChg>
    </pc:docChg>
  </pc:docChgLst>
  <pc:docChgLst>
    <pc:chgData name="Nicolaysen, Kristoffer" userId="a919c1c7-1891-4a9e-b0c3-e482ca56e942" providerId="ADAL" clId="{955F002B-514F-439D-B47A-4C0F1B26ADE5}"/>
    <pc:docChg chg="undo custSel addSld delSld modSld sldOrd">
      <pc:chgData name="Nicolaysen, Kristoffer" userId="a919c1c7-1891-4a9e-b0c3-e482ca56e942" providerId="ADAL" clId="{955F002B-514F-439D-B47A-4C0F1B26ADE5}" dt="2024-08-24T16:47:16.700" v="2367" actId="20577"/>
      <pc:docMkLst>
        <pc:docMk/>
      </pc:docMkLst>
      <pc:sldChg chg="modSp mod">
        <pc:chgData name="Nicolaysen, Kristoffer" userId="a919c1c7-1891-4a9e-b0c3-e482ca56e942" providerId="ADAL" clId="{955F002B-514F-439D-B47A-4C0F1B26ADE5}" dt="2024-08-24T16:43:51.946" v="1815" actId="20577"/>
        <pc:sldMkLst>
          <pc:docMk/>
          <pc:sldMk cId="4038928622" sldId="261"/>
        </pc:sldMkLst>
        <pc:spChg chg="mod">
          <ac:chgData name="Nicolaysen, Kristoffer" userId="a919c1c7-1891-4a9e-b0c3-e482ca56e942" providerId="ADAL" clId="{955F002B-514F-439D-B47A-4C0F1B26ADE5}" dt="2024-08-24T16:43:51.946" v="1815" actId="20577"/>
          <ac:spMkLst>
            <pc:docMk/>
            <pc:sldMk cId="4038928622" sldId="261"/>
            <ac:spMk id="2" creationId="{E4BC4590-5F4E-FCC6-9819-42DF07A59616}"/>
          </ac:spMkLst>
        </pc:spChg>
      </pc:sldChg>
      <pc:sldChg chg="del">
        <pc:chgData name="Nicolaysen, Kristoffer" userId="a919c1c7-1891-4a9e-b0c3-e482ca56e942" providerId="ADAL" clId="{955F002B-514F-439D-B47A-4C0F1B26ADE5}" dt="2024-08-24T16:17:42.232" v="1" actId="47"/>
        <pc:sldMkLst>
          <pc:docMk/>
          <pc:sldMk cId="4019249117" sldId="272"/>
        </pc:sldMkLst>
      </pc:sldChg>
      <pc:sldChg chg="modSp mod">
        <pc:chgData name="Nicolaysen, Kristoffer" userId="a919c1c7-1891-4a9e-b0c3-e482ca56e942" providerId="ADAL" clId="{955F002B-514F-439D-B47A-4C0F1B26ADE5}" dt="2024-08-24T16:43:37.489" v="1814" actId="20577"/>
        <pc:sldMkLst>
          <pc:docMk/>
          <pc:sldMk cId="8869006" sldId="273"/>
        </pc:sldMkLst>
        <pc:spChg chg="mod">
          <ac:chgData name="Nicolaysen, Kristoffer" userId="a919c1c7-1891-4a9e-b0c3-e482ca56e942" providerId="ADAL" clId="{955F002B-514F-439D-B47A-4C0F1B26ADE5}" dt="2024-08-24T16:18:09.257" v="48" actId="20577"/>
          <ac:spMkLst>
            <pc:docMk/>
            <pc:sldMk cId="8869006" sldId="273"/>
            <ac:spMk id="2" creationId="{8D5C448B-7A96-209D-EDCF-5A6AE7C7FBD5}"/>
          </ac:spMkLst>
        </pc:spChg>
        <pc:spChg chg="mod">
          <ac:chgData name="Nicolaysen, Kristoffer" userId="a919c1c7-1891-4a9e-b0c3-e482ca56e942" providerId="ADAL" clId="{955F002B-514F-439D-B47A-4C0F1B26ADE5}" dt="2024-08-24T16:43:37.489" v="1814" actId="20577"/>
          <ac:spMkLst>
            <pc:docMk/>
            <pc:sldMk cId="8869006" sldId="273"/>
            <ac:spMk id="5" creationId="{66F37ABC-1160-4349-B676-B9EAF926D469}"/>
          </ac:spMkLst>
        </pc:spChg>
      </pc:sldChg>
      <pc:sldChg chg="del">
        <pc:chgData name="Nicolaysen, Kristoffer" userId="a919c1c7-1891-4a9e-b0c3-e482ca56e942" providerId="ADAL" clId="{955F002B-514F-439D-B47A-4C0F1B26ADE5}" dt="2024-08-24T16:17:59.001" v="5" actId="47"/>
        <pc:sldMkLst>
          <pc:docMk/>
          <pc:sldMk cId="972397882" sldId="332"/>
        </pc:sldMkLst>
      </pc:sldChg>
      <pc:sldChg chg="del">
        <pc:chgData name="Nicolaysen, Kristoffer" userId="a919c1c7-1891-4a9e-b0c3-e482ca56e942" providerId="ADAL" clId="{955F002B-514F-439D-B47A-4C0F1B26ADE5}" dt="2024-08-24T16:17:59.001" v="5" actId="47"/>
        <pc:sldMkLst>
          <pc:docMk/>
          <pc:sldMk cId="3022148161" sldId="333"/>
        </pc:sldMkLst>
      </pc:sldChg>
      <pc:sldChg chg="del">
        <pc:chgData name="Nicolaysen, Kristoffer" userId="a919c1c7-1891-4a9e-b0c3-e482ca56e942" providerId="ADAL" clId="{955F002B-514F-439D-B47A-4C0F1B26ADE5}" dt="2024-08-24T16:30:31.831" v="334" actId="47"/>
        <pc:sldMkLst>
          <pc:docMk/>
          <pc:sldMk cId="3120551210" sldId="334"/>
        </pc:sldMkLst>
      </pc:sldChg>
      <pc:sldChg chg="del">
        <pc:chgData name="Nicolaysen, Kristoffer" userId="a919c1c7-1891-4a9e-b0c3-e482ca56e942" providerId="ADAL" clId="{955F002B-514F-439D-B47A-4C0F1B26ADE5}" dt="2024-08-24T16:17:48.145" v="2" actId="47"/>
        <pc:sldMkLst>
          <pc:docMk/>
          <pc:sldMk cId="2812840674" sldId="335"/>
        </pc:sldMkLst>
      </pc:sldChg>
      <pc:sldChg chg="del">
        <pc:chgData name="Nicolaysen, Kristoffer" userId="a919c1c7-1891-4a9e-b0c3-e482ca56e942" providerId="ADAL" clId="{955F002B-514F-439D-B47A-4C0F1B26ADE5}" dt="2024-08-24T16:17:59.001" v="5" actId="47"/>
        <pc:sldMkLst>
          <pc:docMk/>
          <pc:sldMk cId="1778966998" sldId="336"/>
        </pc:sldMkLst>
      </pc:sldChg>
      <pc:sldChg chg="del">
        <pc:chgData name="Nicolaysen, Kristoffer" userId="a919c1c7-1891-4a9e-b0c3-e482ca56e942" providerId="ADAL" clId="{955F002B-514F-439D-B47A-4C0F1B26ADE5}" dt="2024-08-24T16:17:59.001" v="5" actId="47"/>
        <pc:sldMkLst>
          <pc:docMk/>
          <pc:sldMk cId="1766580232" sldId="371"/>
        </pc:sldMkLst>
      </pc:sldChg>
      <pc:sldChg chg="del">
        <pc:chgData name="Nicolaysen, Kristoffer" userId="a919c1c7-1891-4a9e-b0c3-e482ca56e942" providerId="ADAL" clId="{955F002B-514F-439D-B47A-4C0F1B26ADE5}" dt="2024-08-24T16:17:59.001" v="5" actId="47"/>
        <pc:sldMkLst>
          <pc:docMk/>
          <pc:sldMk cId="1515289375" sldId="372"/>
        </pc:sldMkLst>
      </pc:sldChg>
      <pc:sldChg chg="del">
        <pc:chgData name="Nicolaysen, Kristoffer" userId="a919c1c7-1891-4a9e-b0c3-e482ca56e942" providerId="ADAL" clId="{955F002B-514F-439D-B47A-4C0F1B26ADE5}" dt="2024-08-24T16:17:59.001" v="5" actId="47"/>
        <pc:sldMkLst>
          <pc:docMk/>
          <pc:sldMk cId="3265047278" sldId="373"/>
        </pc:sldMkLst>
      </pc:sldChg>
      <pc:sldChg chg="modSp mod">
        <pc:chgData name="Nicolaysen, Kristoffer" userId="a919c1c7-1891-4a9e-b0c3-e482ca56e942" providerId="ADAL" clId="{955F002B-514F-439D-B47A-4C0F1B26ADE5}" dt="2024-08-24T16:17:28.690" v="0" actId="20577"/>
        <pc:sldMkLst>
          <pc:docMk/>
          <pc:sldMk cId="3359775862" sldId="2128"/>
        </pc:sldMkLst>
        <pc:spChg chg="mod">
          <ac:chgData name="Nicolaysen, Kristoffer" userId="a919c1c7-1891-4a9e-b0c3-e482ca56e942" providerId="ADAL" clId="{955F002B-514F-439D-B47A-4C0F1B26ADE5}" dt="2024-08-24T16:17:28.690" v="0" actId="20577"/>
          <ac:spMkLst>
            <pc:docMk/>
            <pc:sldMk cId="3359775862" sldId="2128"/>
            <ac:spMk id="3" creationId="{77859F70-7399-BF66-210A-26E084113125}"/>
          </ac:spMkLst>
        </pc:spChg>
      </pc:sldChg>
      <pc:sldChg chg="modSp mod">
        <pc:chgData name="Nicolaysen, Kristoffer" userId="a919c1c7-1891-4a9e-b0c3-e482ca56e942" providerId="ADAL" clId="{955F002B-514F-439D-B47A-4C0F1B26ADE5}" dt="2024-08-24T16:39:41.077" v="1193" actId="20577"/>
        <pc:sldMkLst>
          <pc:docMk/>
          <pc:sldMk cId="4043302817" sldId="2130"/>
        </pc:sldMkLst>
        <pc:spChg chg="mod">
          <ac:chgData name="Nicolaysen, Kristoffer" userId="a919c1c7-1891-4a9e-b0c3-e482ca56e942" providerId="ADAL" clId="{955F002B-514F-439D-B47A-4C0F1B26ADE5}" dt="2024-08-24T16:39:41.077" v="1193" actId="20577"/>
          <ac:spMkLst>
            <pc:docMk/>
            <pc:sldMk cId="4043302817" sldId="2130"/>
            <ac:spMk id="2" creationId="{FB289D0E-9ED6-ECBA-F7DF-CAE92740AD0A}"/>
          </ac:spMkLst>
        </pc:spChg>
      </pc:sldChg>
      <pc:sldChg chg="modSp mod ord">
        <pc:chgData name="Nicolaysen, Kristoffer" userId="a919c1c7-1891-4a9e-b0c3-e482ca56e942" providerId="ADAL" clId="{955F002B-514F-439D-B47A-4C0F1B26ADE5}" dt="2024-08-24T16:39:11.088" v="1146" actId="5793"/>
        <pc:sldMkLst>
          <pc:docMk/>
          <pc:sldMk cId="1468309665" sldId="2131"/>
        </pc:sldMkLst>
        <pc:spChg chg="mod">
          <ac:chgData name="Nicolaysen, Kristoffer" userId="a919c1c7-1891-4a9e-b0c3-e482ca56e942" providerId="ADAL" clId="{955F002B-514F-439D-B47A-4C0F1B26ADE5}" dt="2024-08-24T16:39:11.088" v="1146" actId="5793"/>
          <ac:spMkLst>
            <pc:docMk/>
            <pc:sldMk cId="1468309665" sldId="2131"/>
            <ac:spMk id="3" creationId="{E7D12E87-7002-0051-DB7B-B5C9730B10B3}"/>
          </ac:spMkLst>
        </pc:spChg>
      </pc:sldChg>
      <pc:sldChg chg="modSp mod">
        <pc:chgData name="Nicolaysen, Kristoffer" userId="a919c1c7-1891-4a9e-b0c3-e482ca56e942" providerId="ADAL" clId="{955F002B-514F-439D-B47A-4C0F1B26ADE5}" dt="2024-08-24T16:39:28.895" v="1192" actId="20577"/>
        <pc:sldMkLst>
          <pc:docMk/>
          <pc:sldMk cId="2482501854" sldId="2132"/>
        </pc:sldMkLst>
        <pc:spChg chg="mod">
          <ac:chgData name="Nicolaysen, Kristoffer" userId="a919c1c7-1891-4a9e-b0c3-e482ca56e942" providerId="ADAL" clId="{955F002B-514F-439D-B47A-4C0F1B26ADE5}" dt="2024-08-24T16:39:28.895" v="1192" actId="20577"/>
          <ac:spMkLst>
            <pc:docMk/>
            <pc:sldMk cId="2482501854" sldId="2132"/>
            <ac:spMk id="5" creationId="{654F8E7C-326A-E6A7-AFB4-867056B9F98B}"/>
          </ac:spMkLst>
        </pc:spChg>
      </pc:sldChg>
      <pc:sldChg chg="addSp delSp modSp new mod modTransition modClrScheme chgLayout">
        <pc:chgData name="Nicolaysen, Kristoffer" userId="a919c1c7-1891-4a9e-b0c3-e482ca56e942" providerId="ADAL" clId="{955F002B-514F-439D-B47A-4C0F1B26ADE5}" dt="2024-08-24T16:43:23.299" v="1805"/>
        <pc:sldMkLst>
          <pc:docMk/>
          <pc:sldMk cId="3818418636" sldId="2133"/>
        </pc:sldMkLst>
        <pc:spChg chg="del mod ord">
          <ac:chgData name="Nicolaysen, Kristoffer" userId="a919c1c7-1891-4a9e-b0c3-e482ca56e942" providerId="ADAL" clId="{955F002B-514F-439D-B47A-4C0F1B26ADE5}" dt="2024-08-24T16:18:19.690" v="51" actId="700"/>
          <ac:spMkLst>
            <pc:docMk/>
            <pc:sldMk cId="3818418636" sldId="2133"/>
            <ac:spMk id="2" creationId="{AB98868C-BD58-F3D0-DAFA-C135E6FC051F}"/>
          </ac:spMkLst>
        </pc:spChg>
        <pc:spChg chg="del mod ord">
          <ac:chgData name="Nicolaysen, Kristoffer" userId="a919c1c7-1891-4a9e-b0c3-e482ca56e942" providerId="ADAL" clId="{955F002B-514F-439D-B47A-4C0F1B26ADE5}" dt="2024-08-24T16:18:19.690" v="51" actId="700"/>
          <ac:spMkLst>
            <pc:docMk/>
            <pc:sldMk cId="3818418636" sldId="2133"/>
            <ac:spMk id="3" creationId="{6D478849-0204-EA7D-A304-EEFE769AD77A}"/>
          </ac:spMkLst>
        </pc:spChg>
        <pc:spChg chg="add mod ord">
          <ac:chgData name="Nicolaysen, Kristoffer" userId="a919c1c7-1891-4a9e-b0c3-e482ca56e942" providerId="ADAL" clId="{955F002B-514F-439D-B47A-4C0F1B26ADE5}" dt="2024-08-24T16:18:33.053" v="112" actId="20577"/>
          <ac:spMkLst>
            <pc:docMk/>
            <pc:sldMk cId="3818418636" sldId="2133"/>
            <ac:spMk id="4" creationId="{5517F076-D2A7-065F-EA67-38433FEC4DFF}"/>
          </ac:spMkLst>
        </pc:spChg>
        <pc:spChg chg="add mod ord">
          <ac:chgData name="Nicolaysen, Kristoffer" userId="a919c1c7-1891-4a9e-b0c3-e482ca56e942" providerId="ADAL" clId="{955F002B-514F-439D-B47A-4C0F1B26ADE5}" dt="2024-08-24T16:43:23.299" v="1805"/>
          <ac:spMkLst>
            <pc:docMk/>
            <pc:sldMk cId="3818418636" sldId="2133"/>
            <ac:spMk id="5" creationId="{024AB62A-F2CA-22C8-3C95-8483E63E79A5}"/>
          </ac:spMkLst>
        </pc:spChg>
      </pc:sldChg>
      <pc:sldChg chg="modSp new mod">
        <pc:chgData name="Nicolaysen, Kristoffer" userId="a919c1c7-1891-4a9e-b0c3-e482ca56e942" providerId="ADAL" clId="{955F002B-514F-439D-B47A-4C0F1B26ADE5}" dt="2024-08-24T16:46:54.820" v="2366" actId="20577"/>
        <pc:sldMkLst>
          <pc:docMk/>
          <pc:sldMk cId="4008807688" sldId="2134"/>
        </pc:sldMkLst>
        <pc:spChg chg="mod">
          <ac:chgData name="Nicolaysen, Kristoffer" userId="a919c1c7-1891-4a9e-b0c3-e482ca56e942" providerId="ADAL" clId="{955F002B-514F-439D-B47A-4C0F1B26ADE5}" dt="2024-08-24T16:18:40.339" v="144" actId="20577"/>
          <ac:spMkLst>
            <pc:docMk/>
            <pc:sldMk cId="4008807688" sldId="2134"/>
            <ac:spMk id="2" creationId="{FE6DE4EE-2D84-D74A-F965-418786D463C9}"/>
          </ac:spMkLst>
        </pc:spChg>
        <pc:spChg chg="mod">
          <ac:chgData name="Nicolaysen, Kristoffer" userId="a919c1c7-1891-4a9e-b0c3-e482ca56e942" providerId="ADAL" clId="{955F002B-514F-439D-B47A-4C0F1B26ADE5}" dt="2024-08-24T16:46:54.820" v="2366" actId="20577"/>
          <ac:spMkLst>
            <pc:docMk/>
            <pc:sldMk cId="4008807688" sldId="2134"/>
            <ac:spMk id="3" creationId="{E59AD98E-E2ED-A80A-92A0-B88C0E121852}"/>
          </ac:spMkLst>
        </pc:spChg>
      </pc:sldChg>
      <pc:sldChg chg="addSp delSp modSp new mod modClrScheme chgLayout">
        <pc:chgData name="Nicolaysen, Kristoffer" userId="a919c1c7-1891-4a9e-b0c3-e482ca56e942" providerId="ADAL" clId="{955F002B-514F-439D-B47A-4C0F1B26ADE5}" dt="2024-08-24T16:30:17.040" v="333" actId="20577"/>
        <pc:sldMkLst>
          <pc:docMk/>
          <pc:sldMk cId="2648686960" sldId="2135"/>
        </pc:sldMkLst>
        <pc:spChg chg="mod ord">
          <ac:chgData name="Nicolaysen, Kristoffer" userId="a919c1c7-1891-4a9e-b0c3-e482ca56e942" providerId="ADAL" clId="{955F002B-514F-439D-B47A-4C0F1B26ADE5}" dt="2024-08-24T16:30:17.040" v="333" actId="20577"/>
          <ac:spMkLst>
            <pc:docMk/>
            <pc:sldMk cId="2648686960" sldId="2135"/>
            <ac:spMk id="2" creationId="{58C2B3F0-E608-48A2-A7D5-70701CC60889}"/>
          </ac:spMkLst>
        </pc:spChg>
        <pc:spChg chg="del">
          <ac:chgData name="Nicolaysen, Kristoffer" userId="a919c1c7-1891-4a9e-b0c3-e482ca56e942" providerId="ADAL" clId="{955F002B-514F-439D-B47A-4C0F1B26ADE5}" dt="2024-08-24T16:22:05.761" v="163" actId="22"/>
          <ac:spMkLst>
            <pc:docMk/>
            <pc:sldMk cId="2648686960" sldId="2135"/>
            <ac:spMk id="3" creationId="{C35B65B7-D8D7-0CD2-784C-02DFD7031103}"/>
          </ac:spMkLst>
        </pc:spChg>
        <pc:spChg chg="add del mod">
          <ac:chgData name="Nicolaysen, Kristoffer" userId="a919c1c7-1891-4a9e-b0c3-e482ca56e942" providerId="ADAL" clId="{955F002B-514F-439D-B47A-4C0F1B26ADE5}" dt="2024-08-24T16:23:37.003" v="176" actId="478"/>
          <ac:spMkLst>
            <pc:docMk/>
            <pc:sldMk cId="2648686960" sldId="2135"/>
            <ac:spMk id="7" creationId="{873E7672-C8B0-D95C-A2AE-56371F43D1F0}"/>
          </ac:spMkLst>
        </pc:spChg>
        <pc:graphicFrameChg chg="add mod">
          <ac:chgData name="Nicolaysen, Kristoffer" userId="a919c1c7-1891-4a9e-b0c3-e482ca56e942" providerId="ADAL" clId="{955F002B-514F-439D-B47A-4C0F1B26ADE5}" dt="2024-08-24T16:23:28.799" v="175" actId="1076"/>
          <ac:graphicFrameMkLst>
            <pc:docMk/>
            <pc:sldMk cId="2648686960" sldId="2135"/>
            <ac:graphicFrameMk id="8" creationId="{7331DC77-40E5-58EC-2AA2-EBC9390BACB7}"/>
          </ac:graphicFrameMkLst>
        </pc:graphicFrameChg>
        <pc:picChg chg="add del mod ord modCrop">
          <ac:chgData name="Nicolaysen, Kristoffer" userId="a919c1c7-1891-4a9e-b0c3-e482ca56e942" providerId="ADAL" clId="{955F002B-514F-439D-B47A-4C0F1B26ADE5}" dt="2024-08-24T16:22:57.012" v="172" actId="478"/>
          <ac:picMkLst>
            <pc:docMk/>
            <pc:sldMk cId="2648686960" sldId="2135"/>
            <ac:picMk id="5" creationId="{7E70FE5E-2E35-B0B4-D4AF-5192059EA6DB}"/>
          </ac:picMkLst>
        </pc:picChg>
      </pc:sldChg>
      <pc:sldChg chg="new del">
        <pc:chgData name="Nicolaysen, Kristoffer" userId="a919c1c7-1891-4a9e-b0c3-e482ca56e942" providerId="ADAL" clId="{955F002B-514F-439D-B47A-4C0F1B26ADE5}" dt="2024-08-24T16:19:22.493" v="147" actId="47"/>
        <pc:sldMkLst>
          <pc:docMk/>
          <pc:sldMk cId="1384618505" sldId="2136"/>
        </pc:sldMkLst>
      </pc:sldChg>
      <pc:sldChg chg="addSp modSp new mod modAnim">
        <pc:chgData name="Nicolaysen, Kristoffer" userId="a919c1c7-1891-4a9e-b0c3-e482ca56e942" providerId="ADAL" clId="{955F002B-514F-439D-B47A-4C0F1B26ADE5}" dt="2024-08-24T16:27:44.173" v="180" actId="1076"/>
        <pc:sldMkLst>
          <pc:docMk/>
          <pc:sldMk cId="2486717763" sldId="2136"/>
        </pc:sldMkLst>
        <pc:picChg chg="add mod">
          <ac:chgData name="Nicolaysen, Kristoffer" userId="a919c1c7-1891-4a9e-b0c3-e482ca56e942" providerId="ADAL" clId="{955F002B-514F-439D-B47A-4C0F1B26ADE5}" dt="2024-08-24T16:27:44.173" v="180" actId="1076"/>
          <ac:picMkLst>
            <pc:docMk/>
            <pc:sldMk cId="2486717763" sldId="2136"/>
            <ac:picMk id="3" creationId="{06C27F01-D4BE-DB10-8EB0-99356670D0B9}"/>
          </ac:picMkLst>
        </pc:picChg>
      </pc:sldChg>
      <pc:sldChg chg="addSp delSp modSp new mod modClrScheme chgLayout">
        <pc:chgData name="Nicolaysen, Kristoffer" userId="a919c1c7-1891-4a9e-b0c3-e482ca56e942" providerId="ADAL" clId="{955F002B-514F-439D-B47A-4C0F1B26ADE5}" dt="2024-08-24T16:40:14.848" v="1249" actId="20577"/>
        <pc:sldMkLst>
          <pc:docMk/>
          <pc:sldMk cId="3769379972" sldId="2137"/>
        </pc:sldMkLst>
        <pc:spChg chg="del mod ord">
          <ac:chgData name="Nicolaysen, Kristoffer" userId="a919c1c7-1891-4a9e-b0c3-e482ca56e942" providerId="ADAL" clId="{955F002B-514F-439D-B47A-4C0F1B26ADE5}" dt="2024-08-24T16:28:24.299" v="182" actId="700"/>
          <ac:spMkLst>
            <pc:docMk/>
            <pc:sldMk cId="3769379972" sldId="2137"/>
            <ac:spMk id="2" creationId="{2A2F2851-8EF0-B95A-5EDA-C4FB5024C339}"/>
          </ac:spMkLst>
        </pc:spChg>
        <pc:spChg chg="add mod ord">
          <ac:chgData name="Nicolaysen, Kristoffer" userId="a919c1c7-1891-4a9e-b0c3-e482ca56e942" providerId="ADAL" clId="{955F002B-514F-439D-B47A-4C0F1B26ADE5}" dt="2024-08-24T16:28:54.883" v="241" actId="700"/>
          <ac:spMkLst>
            <pc:docMk/>
            <pc:sldMk cId="3769379972" sldId="2137"/>
            <ac:spMk id="3" creationId="{9ADA59F8-CEA9-F8C1-D0DF-2A64CF5B9E72}"/>
          </ac:spMkLst>
        </pc:spChg>
        <pc:spChg chg="add mod ord">
          <ac:chgData name="Nicolaysen, Kristoffer" userId="a919c1c7-1891-4a9e-b0c3-e482ca56e942" providerId="ADAL" clId="{955F002B-514F-439D-B47A-4C0F1B26ADE5}" dt="2024-08-24T16:29:34.401" v="251" actId="20577"/>
          <ac:spMkLst>
            <pc:docMk/>
            <pc:sldMk cId="3769379972" sldId="2137"/>
            <ac:spMk id="4" creationId="{8F8BF933-BABB-CB68-9326-17D00506A1EA}"/>
          </ac:spMkLst>
        </pc:spChg>
        <pc:spChg chg="add mod ord">
          <ac:chgData name="Nicolaysen, Kristoffer" userId="a919c1c7-1891-4a9e-b0c3-e482ca56e942" providerId="ADAL" clId="{955F002B-514F-439D-B47A-4C0F1B26ADE5}" dt="2024-08-24T16:40:14.848" v="1249" actId="20577"/>
          <ac:spMkLst>
            <pc:docMk/>
            <pc:sldMk cId="3769379972" sldId="2137"/>
            <ac:spMk id="5" creationId="{C3001EDB-EDC4-C4AA-B2CA-8BDFBD7EEAE7}"/>
          </ac:spMkLst>
        </pc:spChg>
      </pc:sldChg>
      <pc:sldChg chg="modSp new mod">
        <pc:chgData name="Nicolaysen, Kristoffer" userId="a919c1c7-1891-4a9e-b0c3-e482ca56e942" providerId="ADAL" clId="{955F002B-514F-439D-B47A-4C0F1B26ADE5}" dt="2024-08-24T16:47:16.700" v="2367" actId="20577"/>
        <pc:sldMkLst>
          <pc:docMk/>
          <pc:sldMk cId="381964455" sldId="2138"/>
        </pc:sldMkLst>
        <pc:spChg chg="mod">
          <ac:chgData name="Nicolaysen, Kristoffer" userId="a919c1c7-1891-4a9e-b0c3-e482ca56e942" providerId="ADAL" clId="{955F002B-514F-439D-B47A-4C0F1B26ADE5}" dt="2024-08-24T16:47:16.700" v="2367" actId="20577"/>
          <ac:spMkLst>
            <pc:docMk/>
            <pc:sldMk cId="381964455" sldId="2138"/>
            <ac:spMk id="2" creationId="{C04A8664-5B71-280C-5B48-07311DBCE820}"/>
          </ac:spMkLst>
        </pc:spChg>
        <pc:spChg chg="mod">
          <ac:chgData name="Nicolaysen, Kristoffer" userId="a919c1c7-1891-4a9e-b0c3-e482ca56e942" providerId="ADAL" clId="{955F002B-514F-439D-B47A-4C0F1B26ADE5}" dt="2024-08-24T16:45:21.396" v="2248" actId="20577"/>
          <ac:spMkLst>
            <pc:docMk/>
            <pc:sldMk cId="381964455" sldId="2138"/>
            <ac:spMk id="3" creationId="{F5960C86-2149-B64E-365A-6CDF9514A347}"/>
          </ac:spMkLst>
        </pc:spChg>
      </pc:sldChg>
      <pc:sldMasterChg chg="delSldLayout">
        <pc:chgData name="Nicolaysen, Kristoffer" userId="a919c1c7-1891-4a9e-b0c3-e482ca56e942" providerId="ADAL" clId="{955F002B-514F-439D-B47A-4C0F1B26ADE5}" dt="2024-08-24T16:17:42.232" v="1" actId="47"/>
        <pc:sldMasterMkLst>
          <pc:docMk/>
          <pc:sldMasterMk cId="2338757167" sldId="2147483692"/>
        </pc:sldMasterMkLst>
        <pc:sldLayoutChg chg="del">
          <pc:chgData name="Nicolaysen, Kristoffer" userId="a919c1c7-1891-4a9e-b0c3-e482ca56e942" providerId="ADAL" clId="{955F002B-514F-439D-B47A-4C0F1B26ADE5}" dt="2024-08-24T16:17:42.232" v="1" actId="47"/>
          <pc:sldLayoutMkLst>
            <pc:docMk/>
            <pc:sldMasterMk cId="2338757167" sldId="2147483692"/>
            <pc:sldLayoutMk cId="3914168412" sldId="2147483802"/>
          </pc:sldLayoutMkLst>
        </pc:sldLayoutChg>
      </pc:sldMasterChg>
    </pc:docChg>
  </pc:docChgLst>
  <pc:docChgLst>
    <pc:chgData name="Nicolaysen, Kristoffer" userId="a919c1c7-1891-4a9e-b0c3-e482ca56e942" providerId="ADAL" clId="{66E382AF-125A-4F18-8B31-4D4C7FAD9B13}"/>
    <pc:docChg chg="undo redo custSel addSld delSld modSld">
      <pc:chgData name="Nicolaysen, Kristoffer" userId="a919c1c7-1891-4a9e-b0c3-e482ca56e942" providerId="ADAL" clId="{66E382AF-125A-4F18-8B31-4D4C7FAD9B13}" dt="2023-09-13T18:23:28.879" v="81" actId="47"/>
      <pc:docMkLst>
        <pc:docMk/>
      </pc:docMkLst>
      <pc:sldChg chg="add del">
        <pc:chgData name="Nicolaysen, Kristoffer" userId="a919c1c7-1891-4a9e-b0c3-e482ca56e942" providerId="ADAL" clId="{66E382AF-125A-4F18-8B31-4D4C7FAD9B13}" dt="2023-09-13T18:20:57.210" v="3" actId="47"/>
        <pc:sldMkLst>
          <pc:docMk/>
          <pc:sldMk cId="2713218640" sldId="257"/>
        </pc:sldMkLst>
      </pc:sldChg>
      <pc:sldChg chg="modSp mod">
        <pc:chgData name="Nicolaysen, Kristoffer" userId="a919c1c7-1891-4a9e-b0c3-e482ca56e942" providerId="ADAL" clId="{66E382AF-125A-4F18-8B31-4D4C7FAD9B13}" dt="2023-09-13T18:22:39.791" v="26"/>
        <pc:sldMkLst>
          <pc:docMk/>
          <pc:sldMk cId="4038928622" sldId="261"/>
        </pc:sldMkLst>
        <pc:spChg chg="mod">
          <ac:chgData name="Nicolaysen, Kristoffer" userId="a919c1c7-1891-4a9e-b0c3-e482ca56e942" providerId="ADAL" clId="{66E382AF-125A-4F18-8B31-4D4C7FAD9B13}" dt="2023-09-13T18:22:39.791" v="26"/>
          <ac:spMkLst>
            <pc:docMk/>
            <pc:sldMk cId="4038928622" sldId="261"/>
            <ac:spMk id="2" creationId="{E4BC4590-5F4E-FCC6-9819-42DF07A59616}"/>
          </ac:spMkLst>
        </pc:spChg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1010059146" sldId="268"/>
        </pc:sldMkLst>
      </pc:sldChg>
      <pc:sldChg chg="addSp modSp add del mod modClrScheme chgLayout">
        <pc:chgData name="Nicolaysen, Kristoffer" userId="a919c1c7-1891-4a9e-b0c3-e482ca56e942" providerId="ADAL" clId="{66E382AF-125A-4F18-8B31-4D4C7FAD9B13}" dt="2023-09-13T18:21:33.117" v="12" actId="47"/>
        <pc:sldMkLst>
          <pc:docMk/>
          <pc:sldMk cId="3522850439" sldId="270"/>
        </pc:sldMkLst>
        <pc:spChg chg="add mod ord">
          <ac:chgData name="Nicolaysen, Kristoffer" userId="a919c1c7-1891-4a9e-b0c3-e482ca56e942" providerId="ADAL" clId="{66E382AF-125A-4F18-8B31-4D4C7FAD9B13}" dt="2023-09-13T18:21:29.023" v="10" actId="700"/>
          <ac:spMkLst>
            <pc:docMk/>
            <pc:sldMk cId="3522850439" sldId="270"/>
            <ac:spMk id="2" creationId="{6F8F4E19-7069-6F5B-9D8B-F23E543163F9}"/>
          </ac:spMkLst>
        </pc:spChg>
        <pc:spChg chg="mod ord">
          <ac:chgData name="Nicolaysen, Kristoffer" userId="a919c1c7-1891-4a9e-b0c3-e482ca56e942" providerId="ADAL" clId="{66E382AF-125A-4F18-8B31-4D4C7FAD9B13}" dt="2023-09-13T18:21:29.065" v="11" actId="27636"/>
          <ac:spMkLst>
            <pc:docMk/>
            <pc:sldMk cId="3522850439" sldId="270"/>
            <ac:spMk id="3" creationId="{8DBCFF2C-D95C-42DD-88AE-465279E47C7A}"/>
          </ac:spMkLst>
        </pc:spChg>
        <pc:spChg chg="mod ord">
          <ac:chgData name="Nicolaysen, Kristoffer" userId="a919c1c7-1891-4a9e-b0c3-e482ca56e942" providerId="ADAL" clId="{66E382AF-125A-4F18-8B31-4D4C7FAD9B13}" dt="2023-09-13T18:21:29.023" v="10" actId="700"/>
          <ac:spMkLst>
            <pc:docMk/>
            <pc:sldMk cId="3522850439" sldId="270"/>
            <ac:spMk id="4" creationId="{77058754-1786-4A64-98DD-B4FE4DA7AE92}"/>
          </ac:spMkLst>
        </pc:spChg>
      </pc:sldChg>
      <pc:sldChg chg="modSp add del mod modClrScheme chgLayout">
        <pc:chgData name="Nicolaysen, Kristoffer" userId="a919c1c7-1891-4a9e-b0c3-e482ca56e942" providerId="ADAL" clId="{66E382AF-125A-4F18-8B31-4D4C7FAD9B13}" dt="2023-09-13T18:23:03.082" v="30" actId="47"/>
        <pc:sldMkLst>
          <pc:docMk/>
          <pc:sldMk cId="3336253739" sldId="271"/>
        </pc:sldMkLst>
        <pc:spChg chg="mod ord">
          <ac:chgData name="Nicolaysen, Kristoffer" userId="a919c1c7-1891-4a9e-b0c3-e482ca56e942" providerId="ADAL" clId="{66E382AF-125A-4F18-8B31-4D4C7FAD9B13}" dt="2023-09-13T18:21:24.122" v="9" actId="700"/>
          <ac:spMkLst>
            <pc:docMk/>
            <pc:sldMk cId="3336253739" sldId="271"/>
            <ac:spMk id="3" creationId="{3E6FB0C8-DBE2-4304-91EB-134C96517402}"/>
          </ac:spMkLst>
        </pc:spChg>
        <pc:spChg chg="mod ord">
          <ac:chgData name="Nicolaysen, Kristoffer" userId="a919c1c7-1891-4a9e-b0c3-e482ca56e942" providerId="ADAL" clId="{66E382AF-125A-4F18-8B31-4D4C7FAD9B13}" dt="2023-09-13T18:22:27.086" v="21" actId="21"/>
          <ac:spMkLst>
            <pc:docMk/>
            <pc:sldMk cId="3336253739" sldId="271"/>
            <ac:spMk id="4" creationId="{7D519ED4-0132-4DDB-83E6-898A931970B9}"/>
          </ac:spMkLst>
        </pc:spChg>
      </pc:sldChg>
      <pc:sldChg chg="modSp add mod">
        <pc:chgData name="Nicolaysen, Kristoffer" userId="a919c1c7-1891-4a9e-b0c3-e482ca56e942" providerId="ADAL" clId="{66E382AF-125A-4F18-8B31-4D4C7FAD9B13}" dt="2023-09-13T18:23:17.046" v="79" actId="20577"/>
        <pc:sldMkLst>
          <pc:docMk/>
          <pc:sldMk cId="4019249117" sldId="272"/>
        </pc:sldMkLst>
        <pc:spChg chg="mod">
          <ac:chgData name="Nicolaysen, Kristoffer" userId="a919c1c7-1891-4a9e-b0c3-e482ca56e942" providerId="ADAL" clId="{66E382AF-125A-4F18-8B31-4D4C7FAD9B13}" dt="2023-09-13T18:23:17.046" v="79" actId="20577"/>
          <ac:spMkLst>
            <pc:docMk/>
            <pc:sldMk cId="4019249117" sldId="272"/>
            <ac:spMk id="4" creationId="{6FDE3621-E38C-47BD-AF50-E7F804A059EB}"/>
          </ac:spMkLst>
        </pc:spChg>
      </pc:sldChg>
      <pc:sldChg chg="addSp modSp add mod modClrScheme chgLayout">
        <pc:chgData name="Nicolaysen, Kristoffer" userId="a919c1c7-1891-4a9e-b0c3-e482ca56e942" providerId="ADAL" clId="{66E382AF-125A-4F18-8B31-4D4C7FAD9B13}" dt="2023-09-13T18:21:46.295" v="13" actId="700"/>
        <pc:sldMkLst>
          <pc:docMk/>
          <pc:sldMk cId="8869006" sldId="273"/>
        </pc:sldMkLst>
        <pc:spChg chg="add mod ord">
          <ac:chgData name="Nicolaysen, Kristoffer" userId="a919c1c7-1891-4a9e-b0c3-e482ca56e942" providerId="ADAL" clId="{66E382AF-125A-4F18-8B31-4D4C7FAD9B13}" dt="2023-09-13T18:21:46.295" v="13" actId="700"/>
          <ac:spMkLst>
            <pc:docMk/>
            <pc:sldMk cId="8869006" sldId="273"/>
            <ac:spMk id="2" creationId="{8D5C448B-7A96-209D-EDCF-5A6AE7C7FBD5}"/>
          </ac:spMkLst>
        </pc:spChg>
        <pc:spChg chg="mod ord">
          <ac:chgData name="Nicolaysen, Kristoffer" userId="a919c1c7-1891-4a9e-b0c3-e482ca56e942" providerId="ADAL" clId="{66E382AF-125A-4F18-8B31-4D4C7FAD9B13}" dt="2023-09-13T18:21:46.295" v="13" actId="700"/>
          <ac:spMkLst>
            <pc:docMk/>
            <pc:sldMk cId="8869006" sldId="273"/>
            <ac:spMk id="5" creationId="{66F37ABC-1160-4349-B676-B9EAF926D469}"/>
          </ac:spMkLst>
        </pc:spChg>
      </pc:sldChg>
      <pc:sldChg chg="modSp add">
        <pc:chgData name="Nicolaysen, Kristoffer" userId="a919c1c7-1891-4a9e-b0c3-e482ca56e942" providerId="ADAL" clId="{66E382AF-125A-4F18-8B31-4D4C7FAD9B13}" dt="2023-09-13T18:20:54.743" v="1"/>
        <pc:sldMkLst>
          <pc:docMk/>
          <pc:sldMk cId="972397882" sldId="332"/>
        </pc:sldMkLst>
        <pc:spChg chg="mod">
          <ac:chgData name="Nicolaysen, Kristoffer" userId="a919c1c7-1891-4a9e-b0c3-e482ca56e942" providerId="ADAL" clId="{66E382AF-125A-4F18-8B31-4D4C7FAD9B13}" dt="2023-09-13T18:20:54.743" v="1"/>
          <ac:spMkLst>
            <pc:docMk/>
            <pc:sldMk cId="972397882" sldId="332"/>
            <ac:spMk id="4" creationId="{83FA451D-CEA5-41AE-9868-A46C2349AF88}"/>
          </ac:spMkLst>
        </pc:spChg>
        <pc:spChg chg="mod">
          <ac:chgData name="Nicolaysen, Kristoffer" userId="a919c1c7-1891-4a9e-b0c3-e482ca56e942" providerId="ADAL" clId="{66E382AF-125A-4F18-8B31-4D4C7FAD9B13}" dt="2023-09-13T18:20:54.743" v="1"/>
          <ac:spMkLst>
            <pc:docMk/>
            <pc:sldMk cId="972397882" sldId="332"/>
            <ac:spMk id="5" creationId="{C07CB706-21EC-4A5C-B348-D02DADA6C8D6}"/>
          </ac:spMkLst>
        </pc:spChg>
      </pc:sldChg>
      <pc:sldChg chg="modSp add mod modClrScheme chgLayout">
        <pc:chgData name="Nicolaysen, Kristoffer" userId="a919c1c7-1891-4a9e-b0c3-e482ca56e942" providerId="ADAL" clId="{66E382AF-125A-4F18-8B31-4D4C7FAD9B13}" dt="2023-09-13T18:21:54.106" v="16" actId="27636"/>
        <pc:sldMkLst>
          <pc:docMk/>
          <pc:sldMk cId="3022148161" sldId="333"/>
        </pc:sldMkLst>
        <pc:spChg chg="mod ord">
          <ac:chgData name="Nicolaysen, Kristoffer" userId="a919c1c7-1891-4a9e-b0c3-e482ca56e942" providerId="ADAL" clId="{66E382AF-125A-4F18-8B31-4D4C7FAD9B13}" dt="2023-09-13T18:21:54.060" v="15" actId="700"/>
          <ac:spMkLst>
            <pc:docMk/>
            <pc:sldMk cId="3022148161" sldId="333"/>
            <ac:spMk id="2" creationId="{0FE09E9A-594C-47C8-B831-285F0E193B79}"/>
          </ac:spMkLst>
        </pc:spChg>
        <pc:spChg chg="mod ord">
          <ac:chgData name="Nicolaysen, Kristoffer" userId="a919c1c7-1891-4a9e-b0c3-e482ca56e942" providerId="ADAL" clId="{66E382AF-125A-4F18-8B31-4D4C7FAD9B13}" dt="2023-09-13T18:21:54.106" v="16" actId="27636"/>
          <ac:spMkLst>
            <pc:docMk/>
            <pc:sldMk cId="3022148161" sldId="333"/>
            <ac:spMk id="3" creationId="{58714A1D-5BB6-4EA1-BD90-C6BE72180FDE}"/>
          </ac:spMkLst>
        </pc:spChg>
        <pc:spChg chg="mod ord">
          <ac:chgData name="Nicolaysen, Kristoffer" userId="a919c1c7-1891-4a9e-b0c3-e482ca56e942" providerId="ADAL" clId="{66E382AF-125A-4F18-8B31-4D4C7FAD9B13}" dt="2023-09-13T18:21:54.060" v="15" actId="700"/>
          <ac:spMkLst>
            <pc:docMk/>
            <pc:sldMk cId="3022148161" sldId="333"/>
            <ac:spMk id="4" creationId="{83FA451D-CEA5-41AE-9868-A46C2349AF88}"/>
          </ac:spMkLst>
        </pc:spChg>
        <pc:spChg chg="mod ord">
          <ac:chgData name="Nicolaysen, Kristoffer" userId="a919c1c7-1891-4a9e-b0c3-e482ca56e942" providerId="ADAL" clId="{66E382AF-125A-4F18-8B31-4D4C7FAD9B13}" dt="2023-09-13T18:21:54.060" v="15" actId="700"/>
          <ac:spMkLst>
            <pc:docMk/>
            <pc:sldMk cId="3022148161" sldId="333"/>
            <ac:spMk id="5" creationId="{C07CB706-21EC-4A5C-B348-D02DADA6C8D6}"/>
          </ac:spMkLst>
        </pc:spChg>
      </pc:sldChg>
      <pc:sldChg chg="del">
        <pc:chgData name="Nicolaysen, Kristoffer" userId="a919c1c7-1891-4a9e-b0c3-e482ca56e942" providerId="ADAL" clId="{66E382AF-125A-4F18-8B31-4D4C7FAD9B13}" dt="2023-09-13T18:22:42.342" v="27" actId="2696"/>
        <pc:sldMkLst>
          <pc:docMk/>
          <pc:sldMk cId="2650912326" sldId="334"/>
        </pc:sldMkLst>
      </pc:sldChg>
      <pc:sldChg chg="add">
        <pc:chgData name="Nicolaysen, Kristoffer" userId="a919c1c7-1891-4a9e-b0c3-e482ca56e942" providerId="ADAL" clId="{66E382AF-125A-4F18-8B31-4D4C7FAD9B13}" dt="2023-09-13T18:22:45.230" v="28"/>
        <pc:sldMkLst>
          <pc:docMk/>
          <pc:sldMk cId="3120551210" sldId="334"/>
        </pc:sldMkLst>
      </pc:sldChg>
      <pc:sldChg chg="modSp add mod modClrScheme chgLayout">
        <pc:chgData name="Nicolaysen, Kristoffer" userId="a919c1c7-1891-4a9e-b0c3-e482ca56e942" providerId="ADAL" clId="{66E382AF-125A-4F18-8B31-4D4C7FAD9B13}" dt="2023-09-13T18:21:50.544" v="14" actId="700"/>
        <pc:sldMkLst>
          <pc:docMk/>
          <pc:sldMk cId="2812840674" sldId="335"/>
        </pc:sldMkLst>
        <pc:spChg chg="mod ord">
          <ac:chgData name="Nicolaysen, Kristoffer" userId="a919c1c7-1891-4a9e-b0c3-e482ca56e942" providerId="ADAL" clId="{66E382AF-125A-4F18-8B31-4D4C7FAD9B13}" dt="2023-09-13T18:21:50.544" v="14" actId="700"/>
          <ac:spMkLst>
            <pc:docMk/>
            <pc:sldMk cId="2812840674" sldId="335"/>
            <ac:spMk id="3" creationId="{3F03A6D7-109A-45E9-85C9-5CDDB94F1F9B}"/>
          </ac:spMkLst>
        </pc:spChg>
        <pc:spChg chg="mod ord">
          <ac:chgData name="Nicolaysen, Kristoffer" userId="a919c1c7-1891-4a9e-b0c3-e482ca56e942" providerId="ADAL" clId="{66E382AF-125A-4F18-8B31-4D4C7FAD9B13}" dt="2023-09-13T18:21:50.544" v="14" actId="700"/>
          <ac:spMkLst>
            <pc:docMk/>
            <pc:sldMk cId="2812840674" sldId="335"/>
            <ac:spMk id="4" creationId="{9D8FAF10-E1B0-471A-8A81-4B247761C612}"/>
          </ac:spMkLst>
        </pc:spChg>
      </pc:sldChg>
      <pc:sldChg chg="modSp add mod modClrScheme chgLayout">
        <pc:chgData name="Nicolaysen, Kristoffer" userId="a919c1c7-1891-4a9e-b0c3-e482ca56e942" providerId="ADAL" clId="{66E382AF-125A-4F18-8B31-4D4C7FAD9B13}" dt="2023-09-13T18:22:00.833" v="18" actId="700"/>
        <pc:sldMkLst>
          <pc:docMk/>
          <pc:sldMk cId="1778966998" sldId="336"/>
        </pc:sldMkLst>
        <pc:spChg chg="mod ord">
          <ac:chgData name="Nicolaysen, Kristoffer" userId="a919c1c7-1891-4a9e-b0c3-e482ca56e942" providerId="ADAL" clId="{66E382AF-125A-4F18-8B31-4D4C7FAD9B13}" dt="2023-09-13T18:22:00.833" v="18" actId="700"/>
          <ac:spMkLst>
            <pc:docMk/>
            <pc:sldMk cId="1778966998" sldId="336"/>
            <ac:spMk id="2" creationId="{2F28D00D-D9B9-4A23-A1CA-CF13A041A2BC}"/>
          </ac:spMkLst>
        </pc:spChg>
        <pc:spChg chg="mod ord">
          <ac:chgData name="Nicolaysen, Kristoffer" userId="a919c1c7-1891-4a9e-b0c3-e482ca56e942" providerId="ADAL" clId="{66E382AF-125A-4F18-8B31-4D4C7FAD9B13}" dt="2023-09-13T18:22:00.833" v="18" actId="700"/>
          <ac:spMkLst>
            <pc:docMk/>
            <pc:sldMk cId="1778966998" sldId="336"/>
            <ac:spMk id="3" creationId="{A0D166B1-A847-4F78-AFDC-33D961229A9B}"/>
          </ac:spMkLst>
        </pc:spChg>
      </pc:sldChg>
      <pc:sldChg chg="modSp add">
        <pc:chgData name="Nicolaysen, Kristoffer" userId="a919c1c7-1891-4a9e-b0c3-e482ca56e942" providerId="ADAL" clId="{66E382AF-125A-4F18-8B31-4D4C7FAD9B13}" dt="2023-09-13T18:20:54.743" v="1"/>
        <pc:sldMkLst>
          <pc:docMk/>
          <pc:sldMk cId="1766580232" sldId="371"/>
        </pc:sldMkLst>
        <pc:spChg chg="mod">
          <ac:chgData name="Nicolaysen, Kristoffer" userId="a919c1c7-1891-4a9e-b0c3-e482ca56e942" providerId="ADAL" clId="{66E382AF-125A-4F18-8B31-4D4C7FAD9B13}" dt="2023-09-13T18:20:54.743" v="1"/>
          <ac:spMkLst>
            <pc:docMk/>
            <pc:sldMk cId="1766580232" sldId="371"/>
            <ac:spMk id="4" creationId="{83FA451D-CEA5-41AE-9868-A46C2349AF88}"/>
          </ac:spMkLst>
        </pc:spChg>
        <pc:spChg chg="mod">
          <ac:chgData name="Nicolaysen, Kristoffer" userId="a919c1c7-1891-4a9e-b0c3-e482ca56e942" providerId="ADAL" clId="{66E382AF-125A-4F18-8B31-4D4C7FAD9B13}" dt="2023-09-13T18:20:54.743" v="1"/>
          <ac:spMkLst>
            <pc:docMk/>
            <pc:sldMk cId="1766580232" sldId="371"/>
            <ac:spMk id="5" creationId="{C07CB706-21EC-4A5C-B348-D02DADA6C8D6}"/>
          </ac:spMkLst>
        </pc:spChg>
      </pc:sldChg>
      <pc:sldChg chg="modSp add mod modClrScheme chgLayout">
        <pc:chgData name="Nicolaysen, Kristoffer" userId="a919c1c7-1891-4a9e-b0c3-e482ca56e942" providerId="ADAL" clId="{66E382AF-125A-4F18-8B31-4D4C7FAD9B13}" dt="2023-09-13T18:21:57.714" v="17" actId="700"/>
        <pc:sldMkLst>
          <pc:docMk/>
          <pc:sldMk cId="1515289375" sldId="372"/>
        </pc:sldMkLst>
        <pc:spChg chg="mod ord">
          <ac:chgData name="Nicolaysen, Kristoffer" userId="a919c1c7-1891-4a9e-b0c3-e482ca56e942" providerId="ADAL" clId="{66E382AF-125A-4F18-8B31-4D4C7FAD9B13}" dt="2023-09-13T18:21:57.714" v="17" actId="700"/>
          <ac:spMkLst>
            <pc:docMk/>
            <pc:sldMk cId="1515289375" sldId="372"/>
            <ac:spMk id="2" creationId="{0FE09E9A-594C-47C8-B831-285F0E193B79}"/>
          </ac:spMkLst>
        </pc:spChg>
        <pc:spChg chg="mod ord">
          <ac:chgData name="Nicolaysen, Kristoffer" userId="a919c1c7-1891-4a9e-b0c3-e482ca56e942" providerId="ADAL" clId="{66E382AF-125A-4F18-8B31-4D4C7FAD9B13}" dt="2023-09-13T18:21:57.714" v="17" actId="700"/>
          <ac:spMkLst>
            <pc:docMk/>
            <pc:sldMk cId="1515289375" sldId="372"/>
            <ac:spMk id="3" creationId="{58714A1D-5BB6-4EA1-BD90-C6BE72180FDE}"/>
          </ac:spMkLst>
        </pc:spChg>
        <pc:spChg chg="mod ord">
          <ac:chgData name="Nicolaysen, Kristoffer" userId="a919c1c7-1891-4a9e-b0c3-e482ca56e942" providerId="ADAL" clId="{66E382AF-125A-4F18-8B31-4D4C7FAD9B13}" dt="2023-09-13T18:21:57.714" v="17" actId="700"/>
          <ac:spMkLst>
            <pc:docMk/>
            <pc:sldMk cId="1515289375" sldId="372"/>
            <ac:spMk id="4" creationId="{83FA451D-CEA5-41AE-9868-A46C2349AF88}"/>
          </ac:spMkLst>
        </pc:spChg>
        <pc:spChg chg="mod ord">
          <ac:chgData name="Nicolaysen, Kristoffer" userId="a919c1c7-1891-4a9e-b0c3-e482ca56e942" providerId="ADAL" clId="{66E382AF-125A-4F18-8B31-4D4C7FAD9B13}" dt="2023-09-13T18:21:57.714" v="17" actId="700"/>
          <ac:spMkLst>
            <pc:docMk/>
            <pc:sldMk cId="1515289375" sldId="372"/>
            <ac:spMk id="5" creationId="{C07CB706-21EC-4A5C-B348-D02DADA6C8D6}"/>
          </ac:spMkLst>
        </pc:spChg>
      </pc:sldChg>
      <pc:sldChg chg="modSp add mod modClrScheme chgLayout">
        <pc:chgData name="Nicolaysen, Kristoffer" userId="a919c1c7-1891-4a9e-b0c3-e482ca56e942" providerId="ADAL" clId="{66E382AF-125A-4F18-8B31-4D4C7FAD9B13}" dt="2023-09-13T18:22:12.016" v="20" actId="700"/>
        <pc:sldMkLst>
          <pc:docMk/>
          <pc:sldMk cId="3265047278" sldId="373"/>
        </pc:sldMkLst>
        <pc:spChg chg="mod ord">
          <ac:chgData name="Nicolaysen, Kristoffer" userId="a919c1c7-1891-4a9e-b0c3-e482ca56e942" providerId="ADAL" clId="{66E382AF-125A-4F18-8B31-4D4C7FAD9B13}" dt="2023-09-13T18:22:12.016" v="20" actId="700"/>
          <ac:spMkLst>
            <pc:docMk/>
            <pc:sldMk cId="3265047278" sldId="373"/>
            <ac:spMk id="2" creationId="{21FF3293-0858-4F47-8151-E3F08E2BADC3}"/>
          </ac:spMkLst>
        </pc:spChg>
        <pc:spChg chg="mod ord">
          <ac:chgData name="Nicolaysen, Kristoffer" userId="a919c1c7-1891-4a9e-b0c3-e482ca56e942" providerId="ADAL" clId="{66E382AF-125A-4F18-8B31-4D4C7FAD9B13}" dt="2023-09-13T18:22:12.016" v="20" actId="700"/>
          <ac:spMkLst>
            <pc:docMk/>
            <pc:sldMk cId="3265047278" sldId="373"/>
            <ac:spMk id="3" creationId="{09DC0BAA-8858-4229-B9D0-769173191738}"/>
          </ac:spMkLst>
        </pc:spChg>
      </pc:sldChg>
      <pc:sldChg chg="delSp modSp add del mod modClrScheme chgLayout">
        <pc:chgData name="Nicolaysen, Kristoffer" userId="a919c1c7-1891-4a9e-b0c3-e482ca56e942" providerId="ADAL" clId="{66E382AF-125A-4F18-8B31-4D4C7FAD9B13}" dt="2023-09-13T18:23:28.879" v="81" actId="47"/>
        <pc:sldMkLst>
          <pc:docMk/>
          <pc:sldMk cId="1317388527" sldId="375"/>
        </pc:sldMkLst>
        <pc:spChg chg="del">
          <ac:chgData name="Nicolaysen, Kristoffer" userId="a919c1c7-1891-4a9e-b0c3-e482ca56e942" providerId="ADAL" clId="{66E382AF-125A-4F18-8B31-4D4C7FAD9B13}" dt="2023-09-13T18:23:22.310" v="80" actId="700"/>
          <ac:spMkLst>
            <pc:docMk/>
            <pc:sldMk cId="1317388527" sldId="375"/>
            <ac:spMk id="2" creationId="{06559B22-D91C-4FF2-80B9-763989ABB524}"/>
          </ac:spMkLst>
        </pc:spChg>
        <pc:spChg chg="mod ord">
          <ac:chgData name="Nicolaysen, Kristoffer" userId="a919c1c7-1891-4a9e-b0c3-e482ca56e942" providerId="ADAL" clId="{66E382AF-125A-4F18-8B31-4D4C7FAD9B13}" dt="2023-09-13T18:23:22.310" v="80" actId="700"/>
          <ac:spMkLst>
            <pc:docMk/>
            <pc:sldMk cId="1317388527" sldId="375"/>
            <ac:spMk id="3" creationId="{8A505B77-1C6C-4429-A607-886A77DB0602}"/>
          </ac:spMkLst>
        </pc:spChg>
        <pc:spChg chg="mod ord">
          <ac:chgData name="Nicolaysen, Kristoffer" userId="a919c1c7-1891-4a9e-b0c3-e482ca56e942" providerId="ADAL" clId="{66E382AF-125A-4F18-8B31-4D4C7FAD9B13}" dt="2023-09-13T18:23:22.310" v="80" actId="700"/>
          <ac:spMkLst>
            <pc:docMk/>
            <pc:sldMk cId="1317388527" sldId="375"/>
            <ac:spMk id="4" creationId="{D950161B-993A-421C-BF08-B76AB5E684B4}"/>
          </ac:spMkLst>
        </pc:spChg>
      </pc:sldChg>
      <pc:sldChg chg="addSp delSp modSp add mod modClrScheme chgLayout">
        <pc:chgData name="Nicolaysen, Kristoffer" userId="a919c1c7-1891-4a9e-b0c3-e482ca56e942" providerId="ADAL" clId="{66E382AF-125A-4F18-8B31-4D4C7FAD9B13}" dt="2023-09-13T18:22:58.160" v="29" actId="700"/>
        <pc:sldMkLst>
          <pc:docMk/>
          <pc:sldMk cId="2482501854" sldId="2132"/>
        </pc:sldMkLst>
        <pc:spChg chg="mod ord">
          <ac:chgData name="Nicolaysen, Kristoffer" userId="a919c1c7-1891-4a9e-b0c3-e482ca56e942" providerId="ADAL" clId="{66E382AF-125A-4F18-8B31-4D4C7FAD9B13}" dt="2023-09-13T18:22:58.160" v="29" actId="700"/>
          <ac:spMkLst>
            <pc:docMk/>
            <pc:sldMk cId="2482501854" sldId="2132"/>
            <ac:spMk id="2" creationId="{20FF5471-44E7-42BB-A334-AA5E58292287}"/>
          </ac:spMkLst>
        </pc:spChg>
        <pc:spChg chg="add del mod ord">
          <ac:chgData name="Nicolaysen, Kristoffer" userId="a919c1c7-1891-4a9e-b0c3-e482ca56e942" providerId="ADAL" clId="{66E382AF-125A-4F18-8B31-4D4C7FAD9B13}" dt="2023-09-13T18:21:05.263" v="5" actId="700"/>
          <ac:spMkLst>
            <pc:docMk/>
            <pc:sldMk cId="2482501854" sldId="2132"/>
            <ac:spMk id="3" creationId="{81596605-0E47-AAB7-3866-EF6A941F69AE}"/>
          </ac:spMkLst>
        </pc:spChg>
        <pc:spChg chg="add del mod ord">
          <ac:chgData name="Nicolaysen, Kristoffer" userId="a919c1c7-1891-4a9e-b0c3-e482ca56e942" providerId="ADAL" clId="{66E382AF-125A-4F18-8B31-4D4C7FAD9B13}" dt="2023-09-13T18:21:16.407" v="8" actId="26606"/>
          <ac:spMkLst>
            <pc:docMk/>
            <pc:sldMk cId="2482501854" sldId="2132"/>
            <ac:spMk id="4" creationId="{B68EE8A3-A636-EC9F-39F4-569CCC938B63}"/>
          </ac:spMkLst>
        </pc:spChg>
        <pc:spChg chg="add mod ord">
          <ac:chgData name="Nicolaysen, Kristoffer" userId="a919c1c7-1891-4a9e-b0c3-e482ca56e942" providerId="ADAL" clId="{66E382AF-125A-4F18-8B31-4D4C7FAD9B13}" dt="2023-09-13T18:22:58.160" v="29" actId="700"/>
          <ac:spMkLst>
            <pc:docMk/>
            <pc:sldMk cId="2482501854" sldId="2132"/>
            <ac:spMk id="5" creationId="{654F8E7C-326A-E6A7-AFB4-867056B9F98B}"/>
          </ac:spMkLst>
        </pc:spChg>
        <pc:spChg chg="add del mod ord">
          <ac:chgData name="Nicolaysen, Kristoffer" userId="a919c1c7-1891-4a9e-b0c3-e482ca56e942" providerId="ADAL" clId="{66E382AF-125A-4F18-8B31-4D4C7FAD9B13}" dt="2023-09-13T18:22:58.160" v="29" actId="700"/>
          <ac:spMkLst>
            <pc:docMk/>
            <pc:sldMk cId="2482501854" sldId="2132"/>
            <ac:spMk id="9" creationId="{35280794-EF8E-C6B8-B0B7-58836F87488C}"/>
          </ac:spMkLst>
        </pc:spChg>
      </pc:sldChg>
      <pc:sldChg chg="add del">
        <pc:chgData name="Nicolaysen, Kristoffer" userId="a919c1c7-1891-4a9e-b0c3-e482ca56e942" providerId="ADAL" clId="{66E382AF-125A-4F18-8B31-4D4C7FAD9B13}" dt="2023-09-13T18:22:06.511" v="19" actId="47"/>
        <pc:sldMkLst>
          <pc:docMk/>
          <pc:sldMk cId="835097891" sldId="2133"/>
        </pc:sldMkLst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2990767529" sldId="2133"/>
        </pc:sldMkLst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2070654436" sldId="2134"/>
        </pc:sldMkLst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304586672" sldId="2135"/>
        </pc:sldMkLst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1728723377" sldId="2136"/>
        </pc:sldMkLst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1452281880" sldId="2137"/>
        </pc:sldMkLst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2542647351" sldId="2138"/>
        </pc:sldMkLst>
      </pc:sldChg>
      <pc:sldChg chg="del">
        <pc:chgData name="Nicolaysen, Kristoffer" userId="a919c1c7-1891-4a9e-b0c3-e482ca56e942" providerId="ADAL" clId="{66E382AF-125A-4F18-8B31-4D4C7FAD9B13}" dt="2023-09-13T18:20:51.912" v="0" actId="47"/>
        <pc:sldMkLst>
          <pc:docMk/>
          <pc:sldMk cId="2388634539" sldId="2139"/>
        </pc:sldMkLst>
      </pc:sldChg>
      <pc:sldMasterChg chg="delSldLayout">
        <pc:chgData name="Nicolaysen, Kristoffer" userId="a919c1c7-1891-4a9e-b0c3-e482ca56e942" providerId="ADAL" clId="{66E382AF-125A-4F18-8B31-4D4C7FAD9B13}" dt="2023-09-13T18:22:06.511" v="19" actId="47"/>
        <pc:sldMasterMkLst>
          <pc:docMk/>
          <pc:sldMasterMk cId="2338757167" sldId="2147483692"/>
        </pc:sldMasterMkLst>
        <pc:sldLayoutChg chg="del">
          <pc:chgData name="Nicolaysen, Kristoffer" userId="a919c1c7-1891-4a9e-b0c3-e482ca56e942" providerId="ADAL" clId="{66E382AF-125A-4F18-8B31-4D4C7FAD9B13}" dt="2023-09-13T18:22:06.511" v="19" actId="47"/>
          <pc:sldLayoutMkLst>
            <pc:docMk/>
            <pc:sldMasterMk cId="2338757167" sldId="2147483692"/>
            <pc:sldLayoutMk cId="761436671" sldId="2147483799"/>
          </pc:sldLayoutMkLst>
        </pc:sldLayoutChg>
        <pc:sldLayoutChg chg="del">
          <pc:chgData name="Nicolaysen, Kristoffer" userId="a919c1c7-1891-4a9e-b0c3-e482ca56e942" providerId="ADAL" clId="{66E382AF-125A-4F18-8B31-4D4C7FAD9B13}" dt="2023-09-13T18:20:57.210" v="3" actId="47"/>
          <pc:sldLayoutMkLst>
            <pc:docMk/>
            <pc:sldMasterMk cId="2338757167" sldId="2147483692"/>
            <pc:sldLayoutMk cId="2826001095" sldId="2147483800"/>
          </pc:sldLayoutMkLst>
        </pc:sldLayoutChg>
      </pc:sldMasterChg>
    </pc:docChg>
  </pc:docChgLst>
  <pc:docChgLst>
    <pc:chgData name="Nicolaysen, Kristoffer" userId="a919c1c7-1891-4a9e-b0c3-e482ca56e942" providerId="ADAL" clId="{2100EF8A-71FC-4609-BEE7-D888D340054F}"/>
    <pc:docChg chg="modSld">
      <pc:chgData name="Nicolaysen, Kristoffer" userId="a919c1c7-1891-4a9e-b0c3-e482ca56e942" providerId="ADAL" clId="{2100EF8A-71FC-4609-BEE7-D888D340054F}" dt="2024-08-26T10:32:18.386" v="2" actId="20577"/>
      <pc:docMkLst>
        <pc:docMk/>
      </pc:docMkLst>
      <pc:sldChg chg="modSp mod">
        <pc:chgData name="Nicolaysen, Kristoffer" userId="a919c1c7-1891-4a9e-b0c3-e482ca56e942" providerId="ADAL" clId="{2100EF8A-71FC-4609-BEE7-D888D340054F}" dt="2024-08-26T10:32:18.386" v="2" actId="20577"/>
        <pc:sldMkLst>
          <pc:docMk/>
          <pc:sldMk cId="4008807688" sldId="2134"/>
        </pc:sldMkLst>
        <pc:spChg chg="mod">
          <ac:chgData name="Nicolaysen, Kristoffer" userId="a919c1c7-1891-4a9e-b0c3-e482ca56e942" providerId="ADAL" clId="{2100EF8A-71FC-4609-BEE7-D888D340054F}" dt="2024-08-26T10:32:18.386" v="2" actId="20577"/>
          <ac:spMkLst>
            <pc:docMk/>
            <pc:sldMk cId="4008807688" sldId="2134"/>
            <ac:spMk id="3" creationId="{E59AD98E-E2ED-A80A-92A0-B88C0E121852}"/>
          </ac:spMkLst>
        </pc:spChg>
      </pc:sldChg>
    </pc:docChg>
  </pc:docChgLst>
  <pc:docChgLst>
    <pc:chgData name="Nicolaysen, Kristoffer" userId="a919c1c7-1891-4a9e-b0c3-e482ca56e942" providerId="ADAL" clId="{184D5F04-F7D6-4107-AA0F-E1A4B45B2D7B}"/>
    <pc:docChg chg="undo custSel modSld">
      <pc:chgData name="Nicolaysen, Kristoffer" userId="a919c1c7-1891-4a9e-b0c3-e482ca56e942" providerId="ADAL" clId="{184D5F04-F7D6-4107-AA0F-E1A4B45B2D7B}" dt="2023-09-12T17:15:56.212" v="60" actId="27636"/>
      <pc:docMkLst>
        <pc:docMk/>
      </pc:docMkLst>
      <pc:sldChg chg="addSp delSp modSp mod modClrScheme chgLayout">
        <pc:chgData name="Nicolaysen, Kristoffer" userId="a919c1c7-1891-4a9e-b0c3-e482ca56e942" providerId="ADAL" clId="{184D5F04-F7D6-4107-AA0F-E1A4B45B2D7B}" dt="2023-09-12T17:12:41.676" v="10" actId="931"/>
        <pc:sldMkLst>
          <pc:docMk/>
          <pc:sldMk cId="4043302817" sldId="2130"/>
        </pc:sldMkLst>
        <pc:spChg chg="mod ord">
          <ac:chgData name="Nicolaysen, Kristoffer" userId="a919c1c7-1891-4a9e-b0c3-e482ca56e942" providerId="ADAL" clId="{184D5F04-F7D6-4107-AA0F-E1A4B45B2D7B}" dt="2023-09-12T17:12:07.913" v="4" actId="27636"/>
          <ac:spMkLst>
            <pc:docMk/>
            <pc:sldMk cId="4043302817" sldId="2130"/>
            <ac:spMk id="2" creationId="{FB289D0E-9ED6-ECBA-F7DF-CAE92740AD0A}"/>
          </ac:spMkLst>
        </pc:spChg>
        <pc:spChg chg="mod ord">
          <ac:chgData name="Nicolaysen, Kristoffer" userId="a919c1c7-1891-4a9e-b0c3-e482ca56e942" providerId="ADAL" clId="{184D5F04-F7D6-4107-AA0F-E1A4B45B2D7B}" dt="2023-09-12T17:12:07.861" v="3" actId="700"/>
          <ac:spMkLst>
            <pc:docMk/>
            <pc:sldMk cId="4043302817" sldId="2130"/>
            <ac:spMk id="3" creationId="{F411FA2F-9150-4EA8-52AF-34080779C168}"/>
          </ac:spMkLst>
        </pc:spChg>
        <pc:spChg chg="add del mod">
          <ac:chgData name="Nicolaysen, Kristoffer" userId="a919c1c7-1891-4a9e-b0c3-e482ca56e942" providerId="ADAL" clId="{184D5F04-F7D6-4107-AA0F-E1A4B45B2D7B}" dt="2023-09-12T17:12:41.676" v="10" actId="931"/>
          <ac:spMkLst>
            <pc:docMk/>
            <pc:sldMk cId="4043302817" sldId="2130"/>
            <ac:spMk id="6" creationId="{5AD9A092-9F64-0753-12F9-1894778EE40A}"/>
          </ac:spMkLst>
        </pc:spChg>
        <pc:picChg chg="del mod ord">
          <ac:chgData name="Nicolaysen, Kristoffer" userId="a919c1c7-1891-4a9e-b0c3-e482ca56e942" providerId="ADAL" clId="{184D5F04-F7D6-4107-AA0F-E1A4B45B2D7B}" dt="2023-09-12T17:12:09.248" v="5" actId="478"/>
          <ac:picMkLst>
            <pc:docMk/>
            <pc:sldMk cId="4043302817" sldId="2130"/>
            <ac:picMk id="5" creationId="{87780A94-EDE3-2A9D-3A49-D01D288963EA}"/>
          </ac:picMkLst>
        </pc:picChg>
        <pc:picChg chg="add del mod">
          <ac:chgData name="Nicolaysen, Kristoffer" userId="a919c1c7-1891-4a9e-b0c3-e482ca56e942" providerId="ADAL" clId="{184D5F04-F7D6-4107-AA0F-E1A4B45B2D7B}" dt="2023-09-12T17:12:11.023" v="7" actId="478"/>
          <ac:picMkLst>
            <pc:docMk/>
            <pc:sldMk cId="4043302817" sldId="2130"/>
            <ac:picMk id="7" creationId="{4504A355-F467-C80D-6F89-7C76854BCDC3}"/>
          </ac:picMkLst>
        </pc:picChg>
        <pc:picChg chg="add del mod">
          <ac:chgData name="Nicolaysen, Kristoffer" userId="a919c1c7-1891-4a9e-b0c3-e482ca56e942" providerId="ADAL" clId="{184D5F04-F7D6-4107-AA0F-E1A4B45B2D7B}" dt="2023-09-12T17:12:28.443" v="9" actId="931"/>
          <ac:picMkLst>
            <pc:docMk/>
            <pc:sldMk cId="4043302817" sldId="2130"/>
            <ac:picMk id="9" creationId="{F4F9264E-FAB7-E3FF-7731-5F79C5493F3F}"/>
          </ac:picMkLst>
        </pc:picChg>
        <pc:picChg chg="add mod">
          <ac:chgData name="Nicolaysen, Kristoffer" userId="a919c1c7-1891-4a9e-b0c3-e482ca56e942" providerId="ADAL" clId="{184D5F04-F7D6-4107-AA0F-E1A4B45B2D7B}" dt="2023-09-12T17:12:41.676" v="10" actId="931"/>
          <ac:picMkLst>
            <pc:docMk/>
            <pc:sldMk cId="4043302817" sldId="2130"/>
            <ac:picMk id="11" creationId="{0AF62175-3DE4-DE78-C1C8-995F6D677547}"/>
          </ac:picMkLst>
        </pc:picChg>
      </pc:sldChg>
      <pc:sldChg chg="modSp mod">
        <pc:chgData name="Nicolaysen, Kristoffer" userId="a919c1c7-1891-4a9e-b0c3-e482ca56e942" providerId="ADAL" clId="{184D5F04-F7D6-4107-AA0F-E1A4B45B2D7B}" dt="2023-09-12T17:14:04.620" v="16" actId="20577"/>
        <pc:sldMkLst>
          <pc:docMk/>
          <pc:sldMk cId="1452281880" sldId="2137"/>
        </pc:sldMkLst>
        <pc:spChg chg="mod">
          <ac:chgData name="Nicolaysen, Kristoffer" userId="a919c1c7-1891-4a9e-b0c3-e482ca56e942" providerId="ADAL" clId="{184D5F04-F7D6-4107-AA0F-E1A4B45B2D7B}" dt="2023-09-12T17:14:04.620" v="16" actId="20577"/>
          <ac:spMkLst>
            <pc:docMk/>
            <pc:sldMk cId="1452281880" sldId="2137"/>
            <ac:spMk id="3" creationId="{85B5DCEE-B562-EC9C-B6DF-45B61FF608FB}"/>
          </ac:spMkLst>
        </pc:spChg>
      </pc:sldChg>
      <pc:sldChg chg="modSp mod">
        <pc:chgData name="Nicolaysen, Kristoffer" userId="a919c1c7-1891-4a9e-b0c3-e482ca56e942" providerId="ADAL" clId="{184D5F04-F7D6-4107-AA0F-E1A4B45B2D7B}" dt="2023-09-12T17:15:56.212" v="60" actId="27636"/>
        <pc:sldMkLst>
          <pc:docMk/>
          <pc:sldMk cId="2542647351" sldId="2138"/>
        </pc:sldMkLst>
        <pc:spChg chg="mod">
          <ac:chgData name="Nicolaysen, Kristoffer" userId="a919c1c7-1891-4a9e-b0c3-e482ca56e942" providerId="ADAL" clId="{184D5F04-F7D6-4107-AA0F-E1A4B45B2D7B}" dt="2023-09-12T17:15:56.212" v="60" actId="27636"/>
          <ac:spMkLst>
            <pc:docMk/>
            <pc:sldMk cId="2542647351" sldId="2138"/>
            <ac:spMk id="4" creationId="{350B801D-66E1-C6E6-1857-113EC57404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204E6-BE95-427F-B7CD-E7105F0C8075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CA3AE-9C0E-41AA-B95F-28A2C1465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9.t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HF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5B6CFB2-6CA7-110F-ACB0-5F1DEDD2F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670" y="2086608"/>
            <a:ext cx="5350660" cy="26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Kapitteltittel – To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15B63A2-1E9E-7A05-2775-2E0CA8784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97699"/>
            <a:ext cx="10515600" cy="2357206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1FEE3FD5-05C5-9DF7-1E5A-86E87AA2B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4457053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ED1E1F5-C7ED-DA4F-D525-E4182330E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F0102C7-D71E-8C18-2CB8-A07620D6B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B972E67-8B23-185C-467A-1C6B5AC90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8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44996E2-EEC2-DA56-ADE9-AB2B173A2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2160471-0055-B3B1-AEE7-AD1AD1892B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E79BBD8-A142-A67B-FFA2-3067CC793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2205210-21EA-97FB-CD7D-98BC5CB77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0719D0A5-C635-817F-0532-4E53DE4C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166CBFEC-CFF8-A0B0-2606-50B28FEA5F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759AFA4-E78E-F780-506B-C4A7986BE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CFA53F4-CE8A-F87C-6497-6BD2B167284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CD885DE-13F9-16BB-39AF-E643787AB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78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8CCB4C3-506E-F474-EC33-42B156CA3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B60EFD2-B54B-B5DA-5E63-3E4FA8722B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7421FA7-83BC-5FA5-781A-E912753C1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6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NHF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8A2703E-7A44-FD63-47EA-58025C627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32729" y="1504455"/>
            <a:ext cx="7671071" cy="38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53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8B37D7-CEB9-1744-73AF-CE49EE3F3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3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2CAC2E-F055-7418-2D68-782A8BD7F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C96E31-FDA1-B7A5-E82D-77DF60611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7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28C8906-2715-A415-3A5B-915642E6E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08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7443B258-7DBB-F87F-44D9-F00EA0F6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24690AB-B9AE-EE20-EF30-ED80A8506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1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7F8F1F12-880A-428B-FB1C-5BD96A5495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963" y="1945723"/>
            <a:ext cx="9236075" cy="24780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100.000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E87836B7-528D-C7DE-56F6-8A30AFCBBF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7963" y="1087888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Over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A24D820D-E6E9-C0E5-74E0-B81792EAC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7963" y="4416766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kamper i året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B3D8043-B1BA-7FEB-E079-F5CBC4716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2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46D25C0-7B59-C7FC-81AE-91B33C086C4E}"/>
              </a:ext>
            </a:extLst>
          </p:cNvPr>
          <p:cNvSpPr/>
          <p:nvPr userDrawn="1"/>
        </p:nvSpPr>
        <p:spPr>
          <a:xfrm>
            <a:off x="533762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FA7769-2395-E11A-415A-BDE15949F0A7}"/>
              </a:ext>
            </a:extLst>
          </p:cNvPr>
          <p:cNvSpPr/>
          <p:nvPr userDrawn="1"/>
        </p:nvSpPr>
        <p:spPr>
          <a:xfrm>
            <a:off x="244928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8225969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0A1478AB-A210-CDF7-F791-554F37694F4D}"/>
              </a:ext>
            </a:extLst>
          </p:cNvPr>
          <p:cNvSpPr/>
          <p:nvPr userDrawn="1"/>
        </p:nvSpPr>
        <p:spPr>
          <a:xfrm>
            <a:off x="2886332" y="2517904"/>
            <a:ext cx="642654" cy="64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25"/>
                </a:moveTo>
                <a:cubicBezTo>
                  <a:pt x="13687" y="1925"/>
                  <a:pt x="14008" y="2032"/>
                  <a:pt x="15184" y="2032"/>
                </a:cubicBezTo>
                <a:cubicBezTo>
                  <a:pt x="16147" y="2139"/>
                  <a:pt x="16788" y="2246"/>
                  <a:pt x="17109" y="2459"/>
                </a:cubicBezTo>
                <a:cubicBezTo>
                  <a:pt x="17644" y="2566"/>
                  <a:pt x="17964" y="2887"/>
                  <a:pt x="18392" y="3208"/>
                </a:cubicBezTo>
                <a:cubicBezTo>
                  <a:pt x="18713" y="3636"/>
                  <a:pt x="19034" y="3956"/>
                  <a:pt x="19248" y="4491"/>
                </a:cubicBezTo>
                <a:cubicBezTo>
                  <a:pt x="19354" y="4812"/>
                  <a:pt x="19568" y="5453"/>
                  <a:pt x="19568" y="6416"/>
                </a:cubicBezTo>
                <a:cubicBezTo>
                  <a:pt x="19568" y="7592"/>
                  <a:pt x="19675" y="7913"/>
                  <a:pt x="19675" y="10800"/>
                </a:cubicBezTo>
                <a:cubicBezTo>
                  <a:pt x="19675" y="13687"/>
                  <a:pt x="19568" y="14008"/>
                  <a:pt x="19568" y="15184"/>
                </a:cubicBezTo>
                <a:cubicBezTo>
                  <a:pt x="19568" y="16253"/>
                  <a:pt x="19354" y="16788"/>
                  <a:pt x="19248" y="17216"/>
                </a:cubicBezTo>
                <a:cubicBezTo>
                  <a:pt x="19034" y="17644"/>
                  <a:pt x="18713" y="18071"/>
                  <a:pt x="18392" y="18392"/>
                </a:cubicBezTo>
                <a:cubicBezTo>
                  <a:pt x="17964" y="18820"/>
                  <a:pt x="17644" y="19034"/>
                  <a:pt x="17109" y="19248"/>
                </a:cubicBezTo>
                <a:cubicBezTo>
                  <a:pt x="16788" y="19354"/>
                  <a:pt x="16147" y="19568"/>
                  <a:pt x="15184" y="19568"/>
                </a:cubicBezTo>
                <a:cubicBezTo>
                  <a:pt x="14008" y="19675"/>
                  <a:pt x="13687" y="19675"/>
                  <a:pt x="10800" y="19675"/>
                </a:cubicBezTo>
                <a:cubicBezTo>
                  <a:pt x="7913" y="19675"/>
                  <a:pt x="7592" y="19675"/>
                  <a:pt x="6416" y="19568"/>
                </a:cubicBezTo>
                <a:cubicBezTo>
                  <a:pt x="5347" y="19568"/>
                  <a:pt x="4812" y="19354"/>
                  <a:pt x="4384" y="19248"/>
                </a:cubicBezTo>
                <a:cubicBezTo>
                  <a:pt x="3956" y="19034"/>
                  <a:pt x="3529" y="18820"/>
                  <a:pt x="3208" y="18392"/>
                </a:cubicBezTo>
                <a:cubicBezTo>
                  <a:pt x="2780" y="18071"/>
                  <a:pt x="2566" y="17644"/>
                  <a:pt x="2352" y="17216"/>
                </a:cubicBezTo>
                <a:cubicBezTo>
                  <a:pt x="2246" y="16788"/>
                  <a:pt x="2032" y="16253"/>
                  <a:pt x="2032" y="15184"/>
                </a:cubicBezTo>
                <a:cubicBezTo>
                  <a:pt x="1925" y="14008"/>
                  <a:pt x="1925" y="13687"/>
                  <a:pt x="1925" y="10800"/>
                </a:cubicBezTo>
                <a:cubicBezTo>
                  <a:pt x="1925" y="7913"/>
                  <a:pt x="1925" y="7592"/>
                  <a:pt x="2032" y="6416"/>
                </a:cubicBezTo>
                <a:cubicBezTo>
                  <a:pt x="2032" y="5453"/>
                  <a:pt x="2246" y="4812"/>
                  <a:pt x="2352" y="4491"/>
                </a:cubicBezTo>
                <a:cubicBezTo>
                  <a:pt x="2566" y="3956"/>
                  <a:pt x="2780" y="3636"/>
                  <a:pt x="3208" y="3208"/>
                </a:cubicBezTo>
                <a:cubicBezTo>
                  <a:pt x="3529" y="2887"/>
                  <a:pt x="3956" y="2566"/>
                  <a:pt x="4384" y="2459"/>
                </a:cubicBezTo>
                <a:cubicBezTo>
                  <a:pt x="4812" y="2246"/>
                  <a:pt x="5347" y="2139"/>
                  <a:pt x="6416" y="2032"/>
                </a:cubicBezTo>
                <a:cubicBezTo>
                  <a:pt x="7592" y="2032"/>
                  <a:pt x="7913" y="1925"/>
                  <a:pt x="10800" y="1925"/>
                </a:cubicBezTo>
                <a:moveTo>
                  <a:pt x="10800" y="0"/>
                </a:moveTo>
                <a:cubicBezTo>
                  <a:pt x="7806" y="0"/>
                  <a:pt x="7485" y="0"/>
                  <a:pt x="6309" y="107"/>
                </a:cubicBezTo>
                <a:cubicBezTo>
                  <a:pt x="5133" y="107"/>
                  <a:pt x="4384" y="321"/>
                  <a:pt x="3743" y="642"/>
                </a:cubicBezTo>
                <a:cubicBezTo>
                  <a:pt x="2994" y="855"/>
                  <a:pt x="2352" y="1283"/>
                  <a:pt x="1818" y="1818"/>
                </a:cubicBezTo>
                <a:cubicBezTo>
                  <a:pt x="1176" y="2459"/>
                  <a:pt x="855" y="2994"/>
                  <a:pt x="535" y="3743"/>
                </a:cubicBezTo>
                <a:cubicBezTo>
                  <a:pt x="321" y="4491"/>
                  <a:pt x="107" y="5240"/>
                  <a:pt x="107" y="6416"/>
                </a:cubicBezTo>
                <a:cubicBezTo>
                  <a:pt x="0" y="7485"/>
                  <a:pt x="0" y="7913"/>
                  <a:pt x="0" y="10800"/>
                </a:cubicBezTo>
                <a:cubicBezTo>
                  <a:pt x="0" y="13794"/>
                  <a:pt x="0" y="14115"/>
                  <a:pt x="107" y="15291"/>
                </a:cubicBezTo>
                <a:cubicBezTo>
                  <a:pt x="107" y="16467"/>
                  <a:pt x="321" y="17216"/>
                  <a:pt x="535" y="17857"/>
                </a:cubicBezTo>
                <a:cubicBezTo>
                  <a:pt x="855" y="18606"/>
                  <a:pt x="1176" y="19248"/>
                  <a:pt x="1818" y="19782"/>
                </a:cubicBezTo>
                <a:cubicBezTo>
                  <a:pt x="2352" y="20424"/>
                  <a:pt x="2994" y="20745"/>
                  <a:pt x="3743" y="21065"/>
                </a:cubicBezTo>
                <a:cubicBezTo>
                  <a:pt x="4384" y="21279"/>
                  <a:pt x="5133" y="21493"/>
                  <a:pt x="6309" y="21600"/>
                </a:cubicBezTo>
                <a:cubicBezTo>
                  <a:pt x="7485" y="21600"/>
                  <a:pt x="7806" y="21600"/>
                  <a:pt x="10800" y="21600"/>
                </a:cubicBezTo>
                <a:cubicBezTo>
                  <a:pt x="13687" y="21600"/>
                  <a:pt x="14115" y="21600"/>
                  <a:pt x="15184" y="21600"/>
                </a:cubicBezTo>
                <a:cubicBezTo>
                  <a:pt x="16360" y="21493"/>
                  <a:pt x="17216" y="21279"/>
                  <a:pt x="17857" y="21065"/>
                </a:cubicBezTo>
                <a:cubicBezTo>
                  <a:pt x="18606" y="20745"/>
                  <a:pt x="19141" y="20424"/>
                  <a:pt x="19782" y="19782"/>
                </a:cubicBezTo>
                <a:cubicBezTo>
                  <a:pt x="20317" y="19248"/>
                  <a:pt x="20745" y="18606"/>
                  <a:pt x="20958" y="17857"/>
                </a:cubicBezTo>
                <a:cubicBezTo>
                  <a:pt x="21279" y="17216"/>
                  <a:pt x="21493" y="16467"/>
                  <a:pt x="21493" y="15291"/>
                </a:cubicBezTo>
                <a:cubicBezTo>
                  <a:pt x="21600" y="14115"/>
                  <a:pt x="21600" y="13794"/>
                  <a:pt x="21600" y="10800"/>
                </a:cubicBezTo>
                <a:cubicBezTo>
                  <a:pt x="21600" y="7913"/>
                  <a:pt x="21600" y="7485"/>
                  <a:pt x="21493" y="6416"/>
                </a:cubicBezTo>
                <a:cubicBezTo>
                  <a:pt x="21493" y="5240"/>
                  <a:pt x="21279" y="4491"/>
                  <a:pt x="20958" y="3743"/>
                </a:cubicBezTo>
                <a:cubicBezTo>
                  <a:pt x="20745" y="2994"/>
                  <a:pt x="20317" y="2459"/>
                  <a:pt x="19782" y="1818"/>
                </a:cubicBezTo>
                <a:cubicBezTo>
                  <a:pt x="19141" y="1283"/>
                  <a:pt x="18606" y="855"/>
                  <a:pt x="17857" y="642"/>
                </a:cubicBezTo>
                <a:cubicBezTo>
                  <a:pt x="17216" y="321"/>
                  <a:pt x="16360" y="107"/>
                  <a:pt x="15184" y="107"/>
                </a:cubicBezTo>
                <a:cubicBezTo>
                  <a:pt x="14115" y="0"/>
                  <a:pt x="13687" y="0"/>
                  <a:pt x="10800" y="0"/>
                </a:cubicBezTo>
                <a:close/>
                <a:moveTo>
                  <a:pt x="10800" y="5240"/>
                </a:moveTo>
                <a:cubicBezTo>
                  <a:pt x="7699" y="5240"/>
                  <a:pt x="5240" y="7806"/>
                  <a:pt x="5240" y="10800"/>
                </a:cubicBezTo>
                <a:cubicBezTo>
                  <a:pt x="5240" y="13901"/>
                  <a:pt x="7699" y="16360"/>
                  <a:pt x="10800" y="16360"/>
                </a:cubicBezTo>
                <a:cubicBezTo>
                  <a:pt x="13794" y="16360"/>
                  <a:pt x="16360" y="13901"/>
                  <a:pt x="16360" y="10800"/>
                </a:cubicBezTo>
                <a:cubicBezTo>
                  <a:pt x="16360" y="7806"/>
                  <a:pt x="13794" y="5240"/>
                  <a:pt x="10800" y="5240"/>
                </a:cubicBezTo>
                <a:close/>
                <a:moveTo>
                  <a:pt x="10800" y="14436"/>
                </a:moveTo>
                <a:cubicBezTo>
                  <a:pt x="8768" y="14436"/>
                  <a:pt x="7164" y="12832"/>
                  <a:pt x="7164" y="10800"/>
                </a:cubicBezTo>
                <a:cubicBezTo>
                  <a:pt x="7164" y="8875"/>
                  <a:pt x="8768" y="7271"/>
                  <a:pt x="10800" y="7271"/>
                </a:cubicBezTo>
                <a:cubicBezTo>
                  <a:pt x="12725" y="7271"/>
                  <a:pt x="14329" y="8875"/>
                  <a:pt x="14329" y="10800"/>
                </a:cubicBezTo>
                <a:cubicBezTo>
                  <a:pt x="14329" y="12832"/>
                  <a:pt x="12725" y="14436"/>
                  <a:pt x="10800" y="14436"/>
                </a:cubicBezTo>
                <a:close/>
                <a:moveTo>
                  <a:pt x="17857" y="5026"/>
                </a:moveTo>
                <a:cubicBezTo>
                  <a:pt x="17857" y="5774"/>
                  <a:pt x="17216" y="6309"/>
                  <a:pt x="16574" y="6309"/>
                </a:cubicBezTo>
                <a:cubicBezTo>
                  <a:pt x="15826" y="6309"/>
                  <a:pt x="15291" y="5774"/>
                  <a:pt x="15291" y="5026"/>
                </a:cubicBezTo>
                <a:cubicBezTo>
                  <a:pt x="15291" y="4384"/>
                  <a:pt x="15826" y="3743"/>
                  <a:pt x="16574" y="3743"/>
                </a:cubicBezTo>
                <a:cubicBezTo>
                  <a:pt x="17216" y="3743"/>
                  <a:pt x="17857" y="4384"/>
                  <a:pt x="17857" y="502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10EF7483-97C4-518A-A0E7-212582193AB9}"/>
              </a:ext>
            </a:extLst>
          </p:cNvPr>
          <p:cNvSpPr/>
          <p:nvPr userDrawn="1"/>
        </p:nvSpPr>
        <p:spPr>
          <a:xfrm>
            <a:off x="5926443" y="2496133"/>
            <a:ext cx="339113" cy="719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6416"/>
                </a:moveTo>
                <a:cubicBezTo>
                  <a:pt x="14324" y="4705"/>
                  <a:pt x="14324" y="4705"/>
                  <a:pt x="14324" y="4705"/>
                </a:cubicBezTo>
                <a:cubicBezTo>
                  <a:pt x="14324" y="3850"/>
                  <a:pt x="15461" y="3636"/>
                  <a:pt x="16371" y="3636"/>
                </a:cubicBezTo>
                <a:cubicBezTo>
                  <a:pt x="17053" y="3636"/>
                  <a:pt x="21373" y="3636"/>
                  <a:pt x="21373" y="3636"/>
                </a:cubicBezTo>
                <a:cubicBezTo>
                  <a:pt x="21373" y="0"/>
                  <a:pt x="21373" y="0"/>
                  <a:pt x="21373" y="0"/>
                </a:cubicBezTo>
                <a:cubicBezTo>
                  <a:pt x="14324" y="0"/>
                  <a:pt x="14324" y="0"/>
                  <a:pt x="14324" y="0"/>
                </a:cubicBezTo>
                <a:cubicBezTo>
                  <a:pt x="6366" y="0"/>
                  <a:pt x="4775" y="2673"/>
                  <a:pt x="4775" y="4491"/>
                </a:cubicBezTo>
                <a:cubicBezTo>
                  <a:pt x="4775" y="6416"/>
                  <a:pt x="4775" y="6416"/>
                  <a:pt x="4775" y="6416"/>
                </a:cubicBezTo>
                <a:cubicBezTo>
                  <a:pt x="0" y="6416"/>
                  <a:pt x="0" y="6416"/>
                  <a:pt x="0" y="6416"/>
                </a:cubicBezTo>
                <a:cubicBezTo>
                  <a:pt x="0" y="9089"/>
                  <a:pt x="0" y="9089"/>
                  <a:pt x="0" y="9089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4775" y="10800"/>
                  <a:pt x="4775" y="10800"/>
                  <a:pt x="4775" y="10800"/>
                </a:cubicBezTo>
                <a:cubicBezTo>
                  <a:pt x="4775" y="15719"/>
                  <a:pt x="4775" y="21600"/>
                  <a:pt x="4775" y="21600"/>
                </a:cubicBezTo>
                <a:cubicBezTo>
                  <a:pt x="13869" y="21600"/>
                  <a:pt x="13869" y="21600"/>
                  <a:pt x="13869" y="21600"/>
                </a:cubicBezTo>
                <a:cubicBezTo>
                  <a:pt x="13869" y="21600"/>
                  <a:pt x="13869" y="15612"/>
                  <a:pt x="13869" y="10800"/>
                </a:cubicBezTo>
                <a:cubicBezTo>
                  <a:pt x="20691" y="10800"/>
                  <a:pt x="20691" y="10800"/>
                  <a:pt x="20691" y="10800"/>
                </a:cubicBezTo>
                <a:cubicBezTo>
                  <a:pt x="20918" y="9089"/>
                  <a:pt x="20918" y="9089"/>
                  <a:pt x="20918" y="9089"/>
                </a:cubicBezTo>
                <a:cubicBezTo>
                  <a:pt x="21600" y="6416"/>
                  <a:pt x="21600" y="6416"/>
                  <a:pt x="21600" y="6416"/>
                </a:cubicBezTo>
                <a:lnTo>
                  <a:pt x="14324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2" name="bilde" descr="bilde">
            <a:extLst>
              <a:ext uri="{FF2B5EF4-FFF2-40B4-BE49-F238E27FC236}">
                <a16:creationId xmlns:a16="http://schemas.microsoft.com/office/drawing/2014/main" id="{BD3ECC89-A2E2-ADE6-DFFE-EEBDF78B4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1557" y="2488405"/>
            <a:ext cx="745565" cy="70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360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60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A7D851D4-9B11-7EE1-07FA-31988FEEB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194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6BC1F1E3-EFCE-E637-31C0-36220A096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194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1EE26EE6-FA18-0C51-9B8A-D2F2730A11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028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9D728081-D895-13D4-91EA-01BC21D56B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5028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5CC310D-E2DD-F450-D6E1-CE56C385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2C48CE6-EB8D-2029-8F2E-B0952BF73B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57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900FCCAE-777E-1B7A-38CA-1D27BC5B87B8}"/>
              </a:ext>
            </a:extLst>
          </p:cNvPr>
          <p:cNvGrpSpPr/>
          <p:nvPr userDrawn="1"/>
        </p:nvGrpSpPr>
        <p:grpSpPr>
          <a:xfrm>
            <a:off x="3297870" y="2312177"/>
            <a:ext cx="1206626" cy="1206626"/>
            <a:chOff x="2449288" y="2080860"/>
            <a:chExt cx="1516743" cy="151674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3FA7769-2395-E11A-415A-BDE15949F0A7}"/>
                </a:ext>
              </a:extLst>
            </p:cNvPr>
            <p:cNvSpPr/>
            <p:nvPr userDrawn="1"/>
          </p:nvSpPr>
          <p:spPr>
            <a:xfrm>
              <a:off x="244928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A1478AB-A210-CDF7-F791-554F37694F4D}"/>
                </a:ext>
              </a:extLst>
            </p:cNvPr>
            <p:cNvSpPr/>
            <p:nvPr userDrawn="1"/>
          </p:nvSpPr>
          <p:spPr>
            <a:xfrm>
              <a:off x="2886332" y="2517904"/>
              <a:ext cx="642654" cy="642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25"/>
                  </a:moveTo>
                  <a:cubicBezTo>
                    <a:pt x="13687" y="1925"/>
                    <a:pt x="14008" y="2032"/>
                    <a:pt x="15184" y="2032"/>
                  </a:cubicBezTo>
                  <a:cubicBezTo>
                    <a:pt x="16147" y="2139"/>
                    <a:pt x="16788" y="2246"/>
                    <a:pt x="17109" y="2459"/>
                  </a:cubicBezTo>
                  <a:cubicBezTo>
                    <a:pt x="17644" y="2566"/>
                    <a:pt x="17964" y="2887"/>
                    <a:pt x="18392" y="3208"/>
                  </a:cubicBezTo>
                  <a:cubicBezTo>
                    <a:pt x="18713" y="3636"/>
                    <a:pt x="19034" y="3956"/>
                    <a:pt x="19248" y="4491"/>
                  </a:cubicBezTo>
                  <a:cubicBezTo>
                    <a:pt x="19354" y="4812"/>
                    <a:pt x="19568" y="5453"/>
                    <a:pt x="19568" y="6416"/>
                  </a:cubicBezTo>
                  <a:cubicBezTo>
                    <a:pt x="19568" y="7592"/>
                    <a:pt x="19675" y="7913"/>
                    <a:pt x="19675" y="10800"/>
                  </a:cubicBezTo>
                  <a:cubicBezTo>
                    <a:pt x="19675" y="13687"/>
                    <a:pt x="19568" y="14008"/>
                    <a:pt x="19568" y="15184"/>
                  </a:cubicBezTo>
                  <a:cubicBezTo>
                    <a:pt x="19568" y="16253"/>
                    <a:pt x="19354" y="16788"/>
                    <a:pt x="19248" y="17216"/>
                  </a:cubicBezTo>
                  <a:cubicBezTo>
                    <a:pt x="19034" y="17644"/>
                    <a:pt x="18713" y="18071"/>
                    <a:pt x="18392" y="18392"/>
                  </a:cubicBezTo>
                  <a:cubicBezTo>
                    <a:pt x="17964" y="18820"/>
                    <a:pt x="17644" y="19034"/>
                    <a:pt x="17109" y="19248"/>
                  </a:cubicBezTo>
                  <a:cubicBezTo>
                    <a:pt x="16788" y="19354"/>
                    <a:pt x="16147" y="19568"/>
                    <a:pt x="15184" y="19568"/>
                  </a:cubicBezTo>
                  <a:cubicBezTo>
                    <a:pt x="14008" y="19675"/>
                    <a:pt x="13687" y="19675"/>
                    <a:pt x="10800" y="19675"/>
                  </a:cubicBezTo>
                  <a:cubicBezTo>
                    <a:pt x="7913" y="19675"/>
                    <a:pt x="7592" y="19675"/>
                    <a:pt x="6416" y="19568"/>
                  </a:cubicBezTo>
                  <a:cubicBezTo>
                    <a:pt x="5347" y="19568"/>
                    <a:pt x="4812" y="19354"/>
                    <a:pt x="4384" y="19248"/>
                  </a:cubicBezTo>
                  <a:cubicBezTo>
                    <a:pt x="3956" y="19034"/>
                    <a:pt x="3529" y="18820"/>
                    <a:pt x="3208" y="18392"/>
                  </a:cubicBezTo>
                  <a:cubicBezTo>
                    <a:pt x="2780" y="18071"/>
                    <a:pt x="2566" y="17644"/>
                    <a:pt x="2352" y="17216"/>
                  </a:cubicBezTo>
                  <a:cubicBezTo>
                    <a:pt x="2246" y="16788"/>
                    <a:pt x="2032" y="16253"/>
                    <a:pt x="2032" y="15184"/>
                  </a:cubicBezTo>
                  <a:cubicBezTo>
                    <a:pt x="1925" y="14008"/>
                    <a:pt x="1925" y="13687"/>
                    <a:pt x="1925" y="10800"/>
                  </a:cubicBezTo>
                  <a:cubicBezTo>
                    <a:pt x="1925" y="7913"/>
                    <a:pt x="1925" y="7592"/>
                    <a:pt x="2032" y="6416"/>
                  </a:cubicBezTo>
                  <a:cubicBezTo>
                    <a:pt x="2032" y="5453"/>
                    <a:pt x="2246" y="4812"/>
                    <a:pt x="2352" y="4491"/>
                  </a:cubicBezTo>
                  <a:cubicBezTo>
                    <a:pt x="2566" y="3956"/>
                    <a:pt x="2780" y="3636"/>
                    <a:pt x="3208" y="3208"/>
                  </a:cubicBezTo>
                  <a:cubicBezTo>
                    <a:pt x="3529" y="2887"/>
                    <a:pt x="3956" y="2566"/>
                    <a:pt x="4384" y="2459"/>
                  </a:cubicBezTo>
                  <a:cubicBezTo>
                    <a:pt x="4812" y="2246"/>
                    <a:pt x="5347" y="2139"/>
                    <a:pt x="6416" y="2032"/>
                  </a:cubicBezTo>
                  <a:cubicBezTo>
                    <a:pt x="7592" y="2032"/>
                    <a:pt x="7913" y="1925"/>
                    <a:pt x="10800" y="1925"/>
                  </a:cubicBezTo>
                  <a:moveTo>
                    <a:pt x="10800" y="0"/>
                  </a:moveTo>
                  <a:cubicBezTo>
                    <a:pt x="7806" y="0"/>
                    <a:pt x="7485" y="0"/>
                    <a:pt x="6309" y="107"/>
                  </a:cubicBezTo>
                  <a:cubicBezTo>
                    <a:pt x="5133" y="107"/>
                    <a:pt x="4384" y="321"/>
                    <a:pt x="3743" y="642"/>
                  </a:cubicBezTo>
                  <a:cubicBezTo>
                    <a:pt x="2994" y="855"/>
                    <a:pt x="2352" y="1283"/>
                    <a:pt x="1818" y="1818"/>
                  </a:cubicBezTo>
                  <a:cubicBezTo>
                    <a:pt x="1176" y="2459"/>
                    <a:pt x="855" y="2994"/>
                    <a:pt x="535" y="3743"/>
                  </a:cubicBezTo>
                  <a:cubicBezTo>
                    <a:pt x="321" y="4491"/>
                    <a:pt x="107" y="5240"/>
                    <a:pt x="107" y="6416"/>
                  </a:cubicBezTo>
                  <a:cubicBezTo>
                    <a:pt x="0" y="7485"/>
                    <a:pt x="0" y="7913"/>
                    <a:pt x="0" y="10800"/>
                  </a:cubicBezTo>
                  <a:cubicBezTo>
                    <a:pt x="0" y="13794"/>
                    <a:pt x="0" y="14115"/>
                    <a:pt x="107" y="15291"/>
                  </a:cubicBezTo>
                  <a:cubicBezTo>
                    <a:pt x="107" y="16467"/>
                    <a:pt x="321" y="17216"/>
                    <a:pt x="535" y="17857"/>
                  </a:cubicBezTo>
                  <a:cubicBezTo>
                    <a:pt x="855" y="18606"/>
                    <a:pt x="1176" y="19248"/>
                    <a:pt x="1818" y="19782"/>
                  </a:cubicBezTo>
                  <a:cubicBezTo>
                    <a:pt x="2352" y="20424"/>
                    <a:pt x="2994" y="20745"/>
                    <a:pt x="3743" y="21065"/>
                  </a:cubicBezTo>
                  <a:cubicBezTo>
                    <a:pt x="4384" y="21279"/>
                    <a:pt x="5133" y="21493"/>
                    <a:pt x="6309" y="21600"/>
                  </a:cubicBezTo>
                  <a:cubicBezTo>
                    <a:pt x="7485" y="21600"/>
                    <a:pt x="7806" y="21600"/>
                    <a:pt x="10800" y="21600"/>
                  </a:cubicBezTo>
                  <a:cubicBezTo>
                    <a:pt x="13687" y="21600"/>
                    <a:pt x="14115" y="21600"/>
                    <a:pt x="15184" y="21600"/>
                  </a:cubicBezTo>
                  <a:cubicBezTo>
                    <a:pt x="16360" y="21493"/>
                    <a:pt x="17216" y="21279"/>
                    <a:pt x="17857" y="21065"/>
                  </a:cubicBezTo>
                  <a:cubicBezTo>
                    <a:pt x="18606" y="20745"/>
                    <a:pt x="19141" y="20424"/>
                    <a:pt x="19782" y="19782"/>
                  </a:cubicBezTo>
                  <a:cubicBezTo>
                    <a:pt x="20317" y="19248"/>
                    <a:pt x="20745" y="18606"/>
                    <a:pt x="20958" y="17857"/>
                  </a:cubicBezTo>
                  <a:cubicBezTo>
                    <a:pt x="21279" y="17216"/>
                    <a:pt x="21493" y="16467"/>
                    <a:pt x="21493" y="15291"/>
                  </a:cubicBezTo>
                  <a:cubicBezTo>
                    <a:pt x="21600" y="14115"/>
                    <a:pt x="21600" y="13794"/>
                    <a:pt x="21600" y="10800"/>
                  </a:cubicBezTo>
                  <a:cubicBezTo>
                    <a:pt x="21600" y="7913"/>
                    <a:pt x="21600" y="7485"/>
                    <a:pt x="21493" y="6416"/>
                  </a:cubicBezTo>
                  <a:cubicBezTo>
                    <a:pt x="21493" y="5240"/>
                    <a:pt x="21279" y="4491"/>
                    <a:pt x="20958" y="3743"/>
                  </a:cubicBezTo>
                  <a:cubicBezTo>
                    <a:pt x="20745" y="2994"/>
                    <a:pt x="20317" y="2459"/>
                    <a:pt x="19782" y="1818"/>
                  </a:cubicBezTo>
                  <a:cubicBezTo>
                    <a:pt x="19141" y="1283"/>
                    <a:pt x="18606" y="855"/>
                    <a:pt x="17857" y="642"/>
                  </a:cubicBezTo>
                  <a:cubicBezTo>
                    <a:pt x="17216" y="321"/>
                    <a:pt x="16360" y="107"/>
                    <a:pt x="15184" y="107"/>
                  </a:cubicBezTo>
                  <a:cubicBezTo>
                    <a:pt x="14115" y="0"/>
                    <a:pt x="13687" y="0"/>
                    <a:pt x="10800" y="0"/>
                  </a:cubicBezTo>
                  <a:close/>
                  <a:moveTo>
                    <a:pt x="10800" y="5240"/>
                  </a:moveTo>
                  <a:cubicBezTo>
                    <a:pt x="7699" y="5240"/>
                    <a:pt x="5240" y="7806"/>
                    <a:pt x="5240" y="10800"/>
                  </a:cubicBezTo>
                  <a:cubicBezTo>
                    <a:pt x="5240" y="13901"/>
                    <a:pt x="7699" y="16360"/>
                    <a:pt x="10800" y="16360"/>
                  </a:cubicBezTo>
                  <a:cubicBezTo>
                    <a:pt x="13794" y="16360"/>
                    <a:pt x="16360" y="13901"/>
                    <a:pt x="16360" y="10800"/>
                  </a:cubicBezTo>
                  <a:cubicBezTo>
                    <a:pt x="16360" y="7806"/>
                    <a:pt x="13794" y="5240"/>
                    <a:pt x="10800" y="5240"/>
                  </a:cubicBezTo>
                  <a:close/>
                  <a:moveTo>
                    <a:pt x="10800" y="14436"/>
                  </a:moveTo>
                  <a:cubicBezTo>
                    <a:pt x="8768" y="14436"/>
                    <a:pt x="7164" y="12832"/>
                    <a:pt x="7164" y="10800"/>
                  </a:cubicBezTo>
                  <a:cubicBezTo>
                    <a:pt x="7164" y="8875"/>
                    <a:pt x="8768" y="7271"/>
                    <a:pt x="10800" y="7271"/>
                  </a:cubicBezTo>
                  <a:cubicBezTo>
                    <a:pt x="12725" y="7271"/>
                    <a:pt x="14329" y="8875"/>
                    <a:pt x="14329" y="10800"/>
                  </a:cubicBezTo>
                  <a:cubicBezTo>
                    <a:pt x="14329" y="12832"/>
                    <a:pt x="12725" y="14436"/>
                    <a:pt x="10800" y="14436"/>
                  </a:cubicBezTo>
                  <a:close/>
                  <a:moveTo>
                    <a:pt x="17857" y="5026"/>
                  </a:moveTo>
                  <a:cubicBezTo>
                    <a:pt x="17857" y="5774"/>
                    <a:pt x="17216" y="6309"/>
                    <a:pt x="16574" y="6309"/>
                  </a:cubicBezTo>
                  <a:cubicBezTo>
                    <a:pt x="15826" y="6309"/>
                    <a:pt x="15291" y="5774"/>
                    <a:pt x="15291" y="5026"/>
                  </a:cubicBezTo>
                  <a:cubicBezTo>
                    <a:pt x="15291" y="4384"/>
                    <a:pt x="15826" y="3743"/>
                    <a:pt x="16574" y="3743"/>
                  </a:cubicBezTo>
                  <a:cubicBezTo>
                    <a:pt x="17216" y="3743"/>
                    <a:pt x="17857" y="4384"/>
                    <a:pt x="17857" y="502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4BB240E-058A-08D8-763B-EAEBCEF7CF07}"/>
              </a:ext>
            </a:extLst>
          </p:cNvPr>
          <p:cNvGrpSpPr/>
          <p:nvPr userDrawn="1"/>
        </p:nvGrpSpPr>
        <p:grpSpPr>
          <a:xfrm>
            <a:off x="1103054" y="2312176"/>
            <a:ext cx="1206627" cy="1206627"/>
            <a:chOff x="5337628" y="2080860"/>
            <a:chExt cx="1516743" cy="151674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46D25C0-7B59-C7FC-81AE-91B33C086C4E}"/>
                </a:ext>
              </a:extLst>
            </p:cNvPr>
            <p:cNvSpPr/>
            <p:nvPr userDrawn="1"/>
          </p:nvSpPr>
          <p:spPr>
            <a:xfrm>
              <a:off x="533762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0EF7483-97C4-518A-A0E7-212582193AB9}"/>
                </a:ext>
              </a:extLst>
            </p:cNvPr>
            <p:cNvSpPr/>
            <p:nvPr userDrawn="1"/>
          </p:nvSpPr>
          <p:spPr>
            <a:xfrm>
              <a:off x="5926443" y="2496133"/>
              <a:ext cx="339113" cy="71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6416"/>
                  </a:moveTo>
                  <a:cubicBezTo>
                    <a:pt x="14324" y="4705"/>
                    <a:pt x="14324" y="4705"/>
                    <a:pt x="14324" y="4705"/>
                  </a:cubicBezTo>
                  <a:cubicBezTo>
                    <a:pt x="14324" y="3850"/>
                    <a:pt x="15461" y="3636"/>
                    <a:pt x="16371" y="3636"/>
                  </a:cubicBezTo>
                  <a:cubicBezTo>
                    <a:pt x="17053" y="3636"/>
                    <a:pt x="21373" y="3636"/>
                    <a:pt x="21373" y="3636"/>
                  </a:cubicBezTo>
                  <a:cubicBezTo>
                    <a:pt x="21373" y="0"/>
                    <a:pt x="21373" y="0"/>
                    <a:pt x="21373" y="0"/>
                  </a:cubicBezTo>
                  <a:cubicBezTo>
                    <a:pt x="14324" y="0"/>
                    <a:pt x="14324" y="0"/>
                    <a:pt x="14324" y="0"/>
                  </a:cubicBezTo>
                  <a:cubicBezTo>
                    <a:pt x="6366" y="0"/>
                    <a:pt x="4775" y="2673"/>
                    <a:pt x="4775" y="4491"/>
                  </a:cubicBezTo>
                  <a:cubicBezTo>
                    <a:pt x="4775" y="6416"/>
                    <a:pt x="4775" y="6416"/>
                    <a:pt x="4775" y="6416"/>
                  </a:cubicBezTo>
                  <a:cubicBezTo>
                    <a:pt x="0" y="6416"/>
                    <a:pt x="0" y="6416"/>
                    <a:pt x="0" y="6416"/>
                  </a:cubicBezTo>
                  <a:cubicBezTo>
                    <a:pt x="0" y="9089"/>
                    <a:pt x="0" y="9089"/>
                    <a:pt x="0" y="9089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4775" y="10800"/>
                    <a:pt x="4775" y="10800"/>
                    <a:pt x="4775" y="10800"/>
                  </a:cubicBezTo>
                  <a:cubicBezTo>
                    <a:pt x="4775" y="15719"/>
                    <a:pt x="4775" y="21600"/>
                    <a:pt x="4775" y="21600"/>
                  </a:cubicBezTo>
                  <a:cubicBezTo>
                    <a:pt x="13869" y="21600"/>
                    <a:pt x="13869" y="21600"/>
                    <a:pt x="13869" y="21600"/>
                  </a:cubicBezTo>
                  <a:cubicBezTo>
                    <a:pt x="13869" y="21600"/>
                    <a:pt x="13869" y="15612"/>
                    <a:pt x="13869" y="10800"/>
                  </a:cubicBezTo>
                  <a:cubicBezTo>
                    <a:pt x="20691" y="10800"/>
                    <a:pt x="20691" y="10800"/>
                    <a:pt x="20691" y="10800"/>
                  </a:cubicBezTo>
                  <a:cubicBezTo>
                    <a:pt x="20918" y="9089"/>
                    <a:pt x="20918" y="9089"/>
                    <a:pt x="20918" y="9089"/>
                  </a:cubicBezTo>
                  <a:cubicBezTo>
                    <a:pt x="21600" y="6416"/>
                    <a:pt x="21600" y="6416"/>
                    <a:pt x="21600" y="6416"/>
                  </a:cubicBezTo>
                  <a:lnTo>
                    <a:pt x="14324" y="641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5492685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3889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3888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ECA88A8-AAFC-1095-0ECE-44B32A27DCB7}"/>
              </a:ext>
            </a:extLst>
          </p:cNvPr>
          <p:cNvSpPr/>
          <p:nvPr userDrawn="1"/>
        </p:nvSpPr>
        <p:spPr>
          <a:xfrm>
            <a:off x="7682433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AE247E07-240B-9398-7515-D18FE347A225}"/>
              </a:ext>
            </a:extLst>
          </p:cNvPr>
          <p:cNvGrpSpPr/>
          <p:nvPr userDrawn="1"/>
        </p:nvGrpSpPr>
        <p:grpSpPr>
          <a:xfrm>
            <a:off x="9872182" y="2312176"/>
            <a:ext cx="1206627" cy="1206627"/>
            <a:chOff x="8225969" y="2080860"/>
            <a:chExt cx="1516743" cy="151674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C915584-5D54-B1F0-6FD6-8B05325DEC68}"/>
                </a:ext>
              </a:extLst>
            </p:cNvPr>
            <p:cNvSpPr/>
            <p:nvPr userDrawn="1"/>
          </p:nvSpPr>
          <p:spPr>
            <a:xfrm>
              <a:off x="8225969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6" name="bilde" descr="bilde">
              <a:extLst>
                <a:ext uri="{FF2B5EF4-FFF2-40B4-BE49-F238E27FC236}">
                  <a16:creationId xmlns:a16="http://schemas.microsoft.com/office/drawing/2014/main" id="{A0B456B3-0246-C60D-6571-9309A854B2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611557" y="2488405"/>
              <a:ext cx="745565" cy="7016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Plassholder for tekst 13">
            <a:extLst>
              <a:ext uri="{FF2B5EF4-FFF2-40B4-BE49-F238E27FC236}">
                <a16:creationId xmlns:a16="http://schemas.microsoft.com/office/drawing/2014/main" id="{649F6043-AD30-EF3A-349B-7C1F369385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072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30112014-3235-0F4B-A0AB-B73404D200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07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2A089038-2481-46BB-1925-8166EFDFF9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8200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03A80C8C-9321-9690-BFB6-166F738117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88201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98578BC6-1076-237A-CEB8-B290BD41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8705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69CD2016-55A1-F1C2-CB86-7376FD588E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3384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5AE0D985-0DF4-231C-96A7-F42DB3F58A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1280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FEEBFEC-97E1-0D64-3624-803B5D57E2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89945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pic>
        <p:nvPicPr>
          <p:cNvPr id="37" name="bilde" descr="bilde">
            <a:extLst>
              <a:ext uri="{FF2B5EF4-FFF2-40B4-BE49-F238E27FC236}">
                <a16:creationId xmlns:a16="http://schemas.microsoft.com/office/drawing/2014/main" id="{E36F4C6C-DA48-0129-B0C5-E60ED95C2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2868" y="2621880"/>
            <a:ext cx="635291" cy="6352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bilde" descr="bilde">
            <a:extLst>
              <a:ext uri="{FF2B5EF4-FFF2-40B4-BE49-F238E27FC236}">
                <a16:creationId xmlns:a16="http://schemas.microsoft.com/office/drawing/2014/main" id="{D93DD153-CCC0-F7C4-E049-03FC07877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9365" y="2562766"/>
            <a:ext cx="530887" cy="7317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77A1954-C032-F852-1E06-58FBEE54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6BE9986-944A-A7C4-319A-09B29973E7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61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4857189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370A51AB-B44B-4246-B0DA-0AEEC2AD3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410" y="757282"/>
            <a:ext cx="10293229" cy="1934143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6184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F535C0E3-4B2C-4867-A940-4AED6541A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464" y="6248896"/>
            <a:ext cx="2523175" cy="200853"/>
          </a:xfrm>
          <a:prstGeom prst="rect">
            <a:avLst/>
          </a:prstGeom>
        </p:spPr>
      </p:pic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29B03B69-EC50-4E03-87A2-0AE6CA25D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7055" y="6341582"/>
            <a:ext cx="444862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703" baseline="0">
                <a:solidFill>
                  <a:schemeClr val="dk2"/>
                </a:solidFill>
                <a:latin typeface="+mj-lt"/>
              </a:defRPr>
            </a:lvl1pPr>
          </a:lstStyle>
          <a:p>
            <a:fld id="{3580317C-81D2-4BB6-9994-B768DED45ABE}" type="datetime1">
              <a:rPr lang="nb-NO" smtClean="0"/>
              <a:pPr/>
              <a:t>26.08.2024</a:t>
            </a:fld>
            <a:endParaRPr lang="nb-NO" dirty="0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BBB3F983-9F75-46E9-B25A-16A67693E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523" y="6341582"/>
            <a:ext cx="5312177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3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530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20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911246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E1BC65-7475-1EC4-9C0D-FC355B5CC7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31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855694" y="1048548"/>
            <a:ext cx="10480611" cy="4978291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E84A46-D67B-F0CC-4201-E51896578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4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3576749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95D2D5B-C767-E763-D24B-137DD8CC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6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BCDD9A79-2A69-F009-5E72-016A9F7A6D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14111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D52276A8-5765-14D5-469A-40E588976B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5079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A00F1D3A-F104-1D91-58FC-375913E2F4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93146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F6897B5-498D-AA67-6292-A50D31484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5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528FA1F3-28F4-B015-7300-0BE96D6B82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25951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E936D8CA-EEC5-1E0D-CA6B-50DEBC8157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29298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1EA6EF01-3DEF-1C3A-FDA2-83F7913401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22604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C7FA284-330C-467C-F882-A272EB1BD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1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426D9B7-6E29-18DD-89B8-7B5B20F48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6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38DA439-4729-F9FD-B644-1206ACA6B5F8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3576749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37B393C0-7C08-16BF-E937-7915774F3B9E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221253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30213B5-E31E-7A4A-456C-E1962AB14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9BFE23-710A-3324-9EB9-95BD5CDF3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27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2289251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2289251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933755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78257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91BB6B4-7A16-FFC6-0AAE-520FCA49D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83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FE7F70F-7FD5-D234-82CD-646A2B0CF2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2470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65755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414C92-D7CA-18C6-285E-33E891B4CE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27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9571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9571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F707F166-254B-B46A-9E53-FFC15E7D3997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62064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93BAE799-0223-573A-1213-DC88D559846F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62064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2E9EA3-BEB5-8973-2A6C-37FF9D773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– To linj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2357206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146864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9E98C6C-7C2B-B588-8180-CEEC00CE33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2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555BDA-C99E-5384-BACB-3166A848BF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BD417D2-7D16-F02C-FE19-05CC34542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668" y="2290652"/>
            <a:ext cx="4084535" cy="20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7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555BDA-C99E-5384-BACB-3166A848BF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CB1FAE9-B663-890A-A219-2FCF0356F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9153" y="1840674"/>
            <a:ext cx="5892348" cy="29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6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ands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5884" y="2295071"/>
            <a:ext cx="2267857" cy="22678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DEF1E170-2984-FDDE-139E-88E35E9E20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370398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8609" y="1988420"/>
            <a:ext cx="2938780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54FA6F8C-C6FD-4B64-3FCC-3C81C13809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59323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8769" y="1988420"/>
            <a:ext cx="2138459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C6872BF-645C-306D-8EB6-D7C7E40808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26468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3221" y="1988420"/>
            <a:ext cx="2151264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FF8B6241-92C0-5778-5A23-5EB16682CE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70659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Juni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364BAC1E-BEE4-3950-33BB-73FAC91260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FD828EE-4513-33AF-E5CF-3D969FF32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052"/>
            <a:ext cx="3808800" cy="17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6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Final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90F933E6-3DA7-4ED8-E5B9-68A928E53D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DD322F-3AF2-1665-AD6F-9B6BDEAC2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998"/>
            <a:ext cx="3805200" cy="17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7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Veter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D2C4FCC-37B3-4C35-A988-A6785BEE74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831EF9D-B4AC-564F-A179-B11CEDCC9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727" y="2539277"/>
            <a:ext cx="4294800" cy="17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98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Beac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6ECC200-2963-223A-919C-102CAA18CC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562D0C-9BF0-95BF-4DEF-0B9785B5C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9277"/>
            <a:ext cx="3823200" cy="17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Tittelside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911246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4E7A0B-4C3C-8DDD-0440-2ACC46D2E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1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9C53809-3716-AEA6-EBEB-B797584F5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0931" y="2272393"/>
            <a:ext cx="4610138" cy="23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98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50418D0-A42B-C3B7-3601-F338DF3F8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17399" y="1742167"/>
            <a:ext cx="6723571" cy="33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48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8DEFFB6-8F5D-FAAD-B1F5-FAF20AD3C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6" y="1994807"/>
            <a:ext cx="2868387" cy="28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7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7" y="1994807"/>
            <a:ext cx="2868386" cy="2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49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846" y="1755321"/>
            <a:ext cx="341496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35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000" y="1755646"/>
            <a:ext cx="2484000" cy="33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9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6800" y="1755964"/>
            <a:ext cx="2498400" cy="33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302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Juni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624AE9A-3B05-4559-E346-7CEA3290C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600" y="2428579"/>
            <a:ext cx="4276800" cy="20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01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Final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914A5A8-39FC-AC6F-B0C6-BBCEAA07E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9292" y="2428201"/>
            <a:ext cx="4273200" cy="20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9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Veter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3CEC90E-39D3-597E-6F65-72B694B37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4072" y="2428200"/>
            <a:ext cx="4824000" cy="2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9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Tittelside – To linj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2357206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146864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5C5EB62-FCC6-D246-E87A-6EE5B86A1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8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Beac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94A30D6-BA9C-641A-6018-E3A3F9AF1F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284" y="2428200"/>
            <a:ext cx="4294800" cy="2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63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skjerm, natthimmel&#10;&#10;Automatisk generert beskrivelse">
            <a:extLst>
              <a:ext uri="{FF2B5EF4-FFF2-40B4-BE49-F238E27FC236}">
                <a16:creationId xmlns:a16="http://schemas.microsoft.com/office/drawing/2014/main" id="{E1EB52B4-F956-9377-9EC3-C977FFDE3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6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512F64-3006-D20B-A497-E1BB87594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3027724-2842-8E60-7743-3105494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6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D2C317F-2C9D-0583-C43D-16E75E0D3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8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6E626D-B25A-EA48-7C9F-7EC28C3A1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B8C99E3-D7DD-035E-427A-3C8A19551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5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CEE2F7F-0D3F-686F-DB80-932D14D2E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58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BD8BA16-71D4-D9E2-B71C-8476760C0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2F173D2-F6E2-2A3B-F0B3-FA61D5DEF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9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tittel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3911246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C3E98A2-CD86-A44A-729D-577050D56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6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F85A995-C821-0467-F7B0-C31309274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0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3C6CAB-F6C6-4F42-7C60-8E0AF87FB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6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EEC831B-110E-61DA-518C-CBA18D401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5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4E5A085-5C31-3CB9-4F9E-57A8E0DAD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99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coelenterata, manet, natthimmel&#10;&#10;Automatisk generert beskrivelse">
            <a:extLst>
              <a:ext uri="{FF2B5EF4-FFF2-40B4-BE49-F238E27FC236}">
                <a16:creationId xmlns:a16="http://schemas.microsoft.com/office/drawing/2014/main" id="{09A22C45-7F00-9628-C4DB-C8AD4DF53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20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C792DEB-BEA1-D31A-1733-8E47B819D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049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E5D8E16-A540-8411-716C-46F3B5CB7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53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CE90918-CE40-CCAD-B135-91F5A8B38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3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0D78B01-C9F9-3F93-824B-7DA46949B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tittel – To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15B63A2-1E9E-7A05-2775-2E0CA8784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97699"/>
            <a:ext cx="10515600" cy="2357206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1FEE3FD5-05C5-9DF7-1E5A-86E87AA2B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4457053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045DA2D-DAFE-ED49-FFEA-D2EA7BD38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Kapitteltittel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3911246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6AC77C0-077A-F31C-7804-F6BE50F15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58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9" r:id="rId2"/>
    <p:sldLayoutId id="2147483661" r:id="rId3"/>
    <p:sldLayoutId id="2147483662" r:id="rId4"/>
    <p:sldLayoutId id="2147483675" r:id="rId5"/>
    <p:sldLayoutId id="2147483676" r:id="rId6"/>
    <p:sldLayoutId id="2147483673" r:id="rId7"/>
    <p:sldLayoutId id="2147483674" r:id="rId8"/>
    <p:sldLayoutId id="2147483677" r:id="rId9"/>
    <p:sldLayoutId id="214748367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875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4" r:id="rId11"/>
    <p:sldLayoutId id="2147483793" r:id="rId12"/>
    <p:sldLayoutId id="2147483712" r:id="rId13"/>
    <p:sldLayoutId id="2147483794" r:id="rId14"/>
    <p:sldLayoutId id="2147483713" r:id="rId15"/>
    <p:sldLayoutId id="2147483750" r:id="rId16"/>
    <p:sldLayoutId id="2147483770" r:id="rId17"/>
    <p:sldLayoutId id="214748380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26.08.2024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36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E33B93F-72CF-10F7-4A64-C66360934CA1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42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96" r:id="rId2"/>
    <p:sldLayoutId id="2147483778" r:id="rId3"/>
    <p:sldLayoutId id="2147483774" r:id="rId4"/>
    <p:sldLayoutId id="2147483775" r:id="rId5"/>
    <p:sldLayoutId id="2147483776" r:id="rId6"/>
    <p:sldLayoutId id="2147483777" r:id="rId7"/>
    <p:sldLayoutId id="2147483779" r:id="rId8"/>
    <p:sldLayoutId id="2147483780" r:id="rId9"/>
    <p:sldLayoutId id="21474837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5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95" r:id="rId2"/>
    <p:sldLayoutId id="2147483792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0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55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A8F312-2BD1-7598-59B9-B2B84241B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JEG ER_1080p">
            <a:hlinkClick r:id="" action="ppaction://media"/>
            <a:extLst>
              <a:ext uri="{FF2B5EF4-FFF2-40B4-BE49-F238E27FC236}">
                <a16:creationId xmlns:a16="http://schemas.microsoft.com/office/drawing/2014/main" id="{06C27F01-D4BE-DB10-8EB0-99356670D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ADA59F8-CEA9-F8C1-D0DF-2A64CF5B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Alle er med i #verdiløftet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F8BF933-BABB-CB68-9326-17D00506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Spillerne</a:t>
            </a:r>
          </a:p>
          <a:p>
            <a:endParaRPr lang="nb-NO" dirty="0"/>
          </a:p>
          <a:p>
            <a:r>
              <a:rPr lang="nb-NO" dirty="0"/>
              <a:t>Trenerne</a:t>
            </a:r>
          </a:p>
          <a:p>
            <a:endParaRPr lang="nb-NO" dirty="0"/>
          </a:p>
          <a:p>
            <a:r>
              <a:rPr lang="nb-NO" dirty="0"/>
              <a:t>Foreldre</a:t>
            </a:r>
          </a:p>
          <a:p>
            <a:endParaRPr lang="nb-NO" dirty="0"/>
          </a:p>
          <a:p>
            <a:r>
              <a:rPr lang="nb-NO" dirty="0"/>
              <a:t>Dommere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001EDB-EDC4-C4AA-B2CA-8BDFBD7EEAE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b-NO" dirty="0"/>
              <a:t>Målet er å få til håndball basert på verdiene våre</a:t>
            </a:r>
          </a:p>
          <a:p>
            <a:pPr lvl="1"/>
            <a:r>
              <a:rPr lang="nb-NO" dirty="0"/>
              <a:t>Begeistring</a:t>
            </a:r>
          </a:p>
          <a:p>
            <a:pPr lvl="1"/>
            <a:r>
              <a:rPr lang="nb-NO" dirty="0"/>
              <a:t>Respekt</a:t>
            </a:r>
          </a:p>
          <a:p>
            <a:pPr lvl="1"/>
            <a:r>
              <a:rPr lang="nb-NO" dirty="0"/>
              <a:t>Innsatsvilje</a:t>
            </a:r>
          </a:p>
          <a:p>
            <a:pPr lvl="1"/>
            <a:r>
              <a:rPr lang="nb-NO" dirty="0"/>
              <a:t>Fair Play</a:t>
            </a:r>
          </a:p>
          <a:p>
            <a:pPr lvl="1"/>
            <a:endParaRPr lang="nb-NO" dirty="0"/>
          </a:p>
          <a:p>
            <a:r>
              <a:rPr lang="nb-NO" dirty="0"/>
              <a:t>Sammen kan vi få til trivelige håndballkamper</a:t>
            </a:r>
          </a:p>
        </p:txBody>
      </p:sp>
    </p:spTree>
    <p:extLst>
      <p:ext uri="{BB962C8B-B14F-4D97-AF65-F5344CB8AC3E}">
        <p14:creationId xmlns:p14="http://schemas.microsoft.com/office/powerpoint/2010/main" val="376937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C2B3F0-E608-48A2-A7D5-70701CC6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Som dommer må du huske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7331DC77-40E5-58EC-2AA2-EBC9390BAC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90132"/>
              </p:ext>
            </p:extLst>
          </p:nvPr>
        </p:nvGraphicFramePr>
        <p:xfrm>
          <a:off x="2032000" y="1700613"/>
          <a:ext cx="8128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288000" imgH="10287000" progId="Acrobat.Document.DC">
                  <p:embed/>
                </p:oleObj>
              </mc:Choice>
              <mc:Fallback>
                <p:oleObj name="Acrobat Document" r:id="rId2" imgW="18288000" imgH="10287000" progId="Acrobat.Document.DC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7331DC77-40E5-58EC-2AA2-EBC9390BA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2000" y="1700613"/>
                        <a:ext cx="81280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68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4A8664-5B71-280C-5B48-07311DBC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det du som dommer trenger?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5960C86-2149-B64E-365A-6CDF9514A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Bruk noen minutter (gjerne i diskusjon med naboen), der du tenker over følgende:</a:t>
            </a:r>
          </a:p>
          <a:p>
            <a:pPr lvl="1"/>
            <a:r>
              <a:rPr lang="nb-NO" dirty="0"/>
              <a:t>Hva er det du trenger fra din dommerkontakt?</a:t>
            </a:r>
          </a:p>
          <a:p>
            <a:pPr lvl="1"/>
            <a:r>
              <a:rPr lang="nb-NO" dirty="0"/>
              <a:t>Hvordan ønsker du at andre (trenere, spillere og tilskuere) skal huske deg?</a:t>
            </a:r>
          </a:p>
          <a:p>
            <a:pPr lvl="1"/>
            <a:r>
              <a:rPr lang="nb-NO" dirty="0"/>
              <a:t>Hva skal til for at du blir husket slik?</a:t>
            </a:r>
          </a:p>
          <a:p>
            <a:endParaRPr lang="nb-NO" dirty="0"/>
          </a:p>
          <a:p>
            <a:r>
              <a:rPr lang="nb-NO" dirty="0"/>
              <a:t>Så tar vi en rundt sammen for å lære av hverandre </a:t>
            </a:r>
            <a:r>
              <a:rPr lang="nb-NO" dirty="0">
                <a:sym typeface="Wingdings" panose="05000000000000000000" pitchFamily="2" charset="2"/>
              </a:rPr>
              <a:t>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96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5663A5-4ABF-4B29-896A-379F7F6F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DOMMERKONTAKTEN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859F70-7399-BF66-210A-26E084113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Denne sliden skjules for deltakerne.</a:t>
            </a:r>
          </a:p>
          <a:p>
            <a:endParaRPr lang="nb-NO" dirty="0"/>
          </a:p>
          <a:p>
            <a:r>
              <a:rPr lang="nb-NO" dirty="0"/>
              <a:t>Dette er en presentasjon laget for at dere i klubb skal enklere kan holde klubbkveld med deres dommere.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977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4BC4590-5F4E-FCC6-9819-42DF07A59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sz="1800" dirty="0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EBDDA07E-44FC-D2A3-76CB-A82B0BF87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254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3892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289D0E-9ED6-ECBA-F7DF-CAE92740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200" dirty="0"/>
              <a:t>Kan du fortelle om en eller to situasjoner fra dømmingen?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11FA2F-9150-4EA8-52AF-34080779C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 situasjon du opplevde du løste veldig godt</a:t>
            </a:r>
          </a:p>
          <a:p>
            <a:r>
              <a:rPr lang="nb-NO" dirty="0"/>
              <a:t>En situasjon du opplevde at du kunne gjort bedre</a:t>
            </a:r>
          </a:p>
          <a:p>
            <a:endParaRPr lang="nb-NO" dirty="0"/>
          </a:p>
          <a:p>
            <a:r>
              <a:rPr lang="nb-NO" dirty="0"/>
              <a:t>Vi tar en kort runde, slik at vi kan lære av hverandre</a:t>
            </a:r>
          </a:p>
          <a:p>
            <a:r>
              <a:rPr lang="nb-NO" dirty="0"/>
              <a:t>Viktig at vi lytter til hverandre og kommer med gode innspill.</a:t>
            </a:r>
          </a:p>
          <a:p>
            <a:endParaRPr lang="nb-NO" dirty="0"/>
          </a:p>
        </p:txBody>
      </p:sp>
      <p:pic>
        <p:nvPicPr>
          <p:cNvPr id="11" name="Plassholder for bilde 10" descr="Et bilde som inneholder person, Menneskeansikt, klær, mann&#10;&#10;Automatisk generert beskrivelse">
            <a:extLst>
              <a:ext uri="{FF2B5EF4-FFF2-40B4-BE49-F238E27FC236}">
                <a16:creationId xmlns:a16="http://schemas.microsoft.com/office/drawing/2014/main" id="{0AF62175-3DE4-DE78-C1C8-995F6D6775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30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5471-44E7-42BB-A334-AA5E5829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100" dirty="0" err="1"/>
              <a:t>Mål</a:t>
            </a:r>
            <a:r>
              <a:rPr lang="en-US" sz="3100" dirty="0"/>
              <a:t>: </a:t>
            </a:r>
            <a:r>
              <a:rPr lang="en-US" sz="3100" dirty="0" err="1"/>
              <a:t>Skape</a:t>
            </a:r>
            <a:r>
              <a:rPr lang="en-US" sz="3100" dirty="0"/>
              <a:t> </a:t>
            </a:r>
            <a:r>
              <a:rPr lang="en-US" sz="3100" dirty="0" err="1"/>
              <a:t>en</a:t>
            </a:r>
            <a:r>
              <a:rPr lang="en-US" sz="3100" dirty="0"/>
              <a:t> arena for å dele </a:t>
            </a:r>
            <a:r>
              <a:rPr lang="en-US" sz="3100" dirty="0" err="1"/>
              <a:t>erfaringer</a:t>
            </a:r>
            <a:r>
              <a:rPr lang="en-US" sz="3100" dirty="0"/>
              <a:t>, </a:t>
            </a:r>
            <a:r>
              <a:rPr lang="en-US" sz="3100" dirty="0" err="1"/>
              <a:t>samhold</a:t>
            </a:r>
            <a:r>
              <a:rPr lang="en-US" sz="3100" dirty="0"/>
              <a:t> </a:t>
            </a:r>
            <a:r>
              <a:rPr lang="en-US" sz="3100" dirty="0" err="1"/>
              <a:t>og</a:t>
            </a:r>
            <a:r>
              <a:rPr lang="en-US" sz="3100" dirty="0"/>
              <a:t> </a:t>
            </a:r>
            <a:r>
              <a:rPr lang="en-US" sz="3100" dirty="0" err="1"/>
              <a:t>litt</a:t>
            </a:r>
            <a:r>
              <a:rPr lang="en-US" sz="3100" dirty="0"/>
              <a:t> fag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54F8E7C-326A-E6A7-AFB4-867056B9F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Tema for kvelden: Holdning og fremtreden</a:t>
            </a:r>
          </a:p>
        </p:txBody>
      </p:sp>
    </p:spTree>
    <p:extLst>
      <p:ext uri="{BB962C8B-B14F-4D97-AF65-F5344CB8AC3E}">
        <p14:creationId xmlns:p14="http://schemas.microsoft.com/office/powerpoint/2010/main" val="2482501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7FD3B0-6510-EF25-A1D2-451F32C8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 å huske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D12E87-7002-0051-DB7B-B5C9730B1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Modig – blås på det du ser</a:t>
            </a:r>
          </a:p>
          <a:p>
            <a:r>
              <a:rPr lang="nb-NO" dirty="0"/>
              <a:t>Vær tydelig med fløyte og tegn – slik at alle forstår hva du dømmer</a:t>
            </a:r>
          </a:p>
          <a:p>
            <a:pPr lvl="1"/>
            <a:r>
              <a:rPr lang="nb-NO" dirty="0"/>
              <a:t>Hvilken retning</a:t>
            </a:r>
          </a:p>
          <a:p>
            <a:pPr lvl="1"/>
            <a:r>
              <a:rPr lang="nb-NO" dirty="0"/>
              <a:t>Hvorfor dømte du (skritt, angrepsfeil, dytting </a:t>
            </a:r>
            <a:r>
              <a:rPr lang="nb-NO" dirty="0" err="1"/>
              <a:t>ect</a:t>
            </a:r>
            <a:r>
              <a:rPr lang="nb-NO" dirty="0"/>
              <a:t>.)</a:t>
            </a:r>
          </a:p>
          <a:p>
            <a:pPr lvl="1"/>
            <a:r>
              <a:rPr lang="nb-NO" dirty="0"/>
              <a:t>Hvor kastet skal tas</a:t>
            </a:r>
          </a:p>
          <a:p>
            <a:r>
              <a:rPr lang="nb-NO" dirty="0"/>
              <a:t>Bruk tid på at ballen blir satt i gang skikkelig, frikast på rett sted, at de ikke løper i gang – en god orden gjør det lettere å være dommer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830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6F37ABC-1160-4349-B676-B9EAF926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Dommerfaglig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D5C448B-7A96-209D-EDCF-5A6AE7C7FB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Holdninger og fremtreden som dommer</a:t>
            </a:r>
          </a:p>
        </p:txBody>
      </p:sp>
    </p:spTree>
    <p:extLst>
      <p:ext uri="{BB962C8B-B14F-4D97-AF65-F5344CB8AC3E}">
        <p14:creationId xmlns:p14="http://schemas.microsoft.com/office/powerpoint/2010/main" val="886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517F076-D2A7-065F-EA67-38433FEC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Klubben sine forventninger til deg som dommer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24AB62A-F2CA-22C8-3C95-8483E63E7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Her må du som dommerkontakt endre etter ønske</a:t>
            </a:r>
          </a:p>
          <a:p>
            <a:endParaRPr lang="nb-NO" dirty="0"/>
          </a:p>
          <a:p>
            <a:r>
              <a:rPr lang="nb-NO" dirty="0"/>
              <a:t>At du oppfører pent deg mot alle lag, spillere, trenere og tilskuere</a:t>
            </a:r>
          </a:p>
          <a:p>
            <a:r>
              <a:rPr lang="nb-NO" dirty="0"/>
              <a:t>At du møter opp til kampene du er oppsatt på, eller melder avbud i god tid</a:t>
            </a:r>
          </a:p>
          <a:p>
            <a:r>
              <a:rPr lang="nb-NO" dirty="0"/>
              <a:t>At du er en god ambassadør for klubben din</a:t>
            </a:r>
          </a:p>
          <a:p>
            <a:r>
              <a:rPr lang="nb-NO" dirty="0"/>
              <a:t>At du også i andre funksjoner (trener, spiller og tilskuer) oppfører deg pent mot andre du møter i hallen</a:t>
            </a:r>
          </a:p>
          <a:p>
            <a:r>
              <a:rPr lang="nb-NO" dirty="0"/>
              <a:t>At du er ærlig når du skriver reiseregninger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84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6DE4EE-2D84-D74A-F965-418786D4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Regionen sine forventninger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9AD98E-E2ED-A80A-92A0-B88C0E121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Dommeren møter tidsnok til kamp</a:t>
            </a:r>
          </a:p>
          <a:p>
            <a:r>
              <a:rPr lang="nb-NO" dirty="0"/>
              <a:t>Dommeren opptrer høflig, upartisk og korrekt fra ankomst til avreise</a:t>
            </a:r>
          </a:p>
          <a:p>
            <a:r>
              <a:rPr lang="nb-NO" dirty="0"/>
              <a:t>Dommeren er oppdatert på regelverk som gjelder de klassene de dømmer</a:t>
            </a:r>
          </a:p>
          <a:p>
            <a:r>
              <a:rPr lang="nb-NO" dirty="0"/>
              <a:t>Dommeren er en god ambassadør for regionen</a:t>
            </a:r>
          </a:p>
          <a:p>
            <a:r>
              <a:rPr lang="nb-NO" dirty="0"/>
              <a:t>Dommeren også i andre funksjoner (trener, spiller og tilskuer) er bevisst din oppførsel</a:t>
            </a:r>
          </a:p>
          <a:p>
            <a:r>
              <a:rPr lang="nb-NO" dirty="0"/>
              <a:t>Dommeren ikke tar del i diskusjoner i sosiale media</a:t>
            </a:r>
          </a:p>
          <a:p>
            <a:r>
              <a:rPr lang="nb-NO" dirty="0"/>
              <a:t>Dommeren rapporterer uønsket adferd (trusler, vold, seksuell trakassering, rasisme, diskriminering og ufin oppførsel), samtidig som de ikke viser uønsket adferd</a:t>
            </a:r>
          </a:p>
          <a:p>
            <a:pPr lvl="1"/>
            <a:r>
              <a:rPr lang="nb-NO" dirty="0"/>
              <a:t>Det tillates ikke mer fra dommeren, enn fra treneren/spilleren/tilskueren</a:t>
            </a:r>
          </a:p>
          <a:p>
            <a:r>
              <a:rPr lang="nb-NO" dirty="0"/>
              <a:t>Dommeren er deltagende som en ren utøver (følger antidopingreglement)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8807688"/>
      </p:ext>
    </p:extLst>
  </p:cSld>
  <p:clrMapOvr>
    <a:masterClrMapping/>
  </p:clrMapOvr>
</p:sld>
</file>

<file path=ppt/theme/theme1.xml><?xml version="1.0" encoding="utf-8"?>
<a:theme xmlns:a="http://schemas.openxmlformats.org/drawingml/2006/main" name="Intro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7664A2E1-5510-4912-879B-5030DFE5269B}"/>
    </a:ext>
  </a:extLst>
</a:theme>
</file>

<file path=ppt/theme/theme2.xml><?xml version="1.0" encoding="utf-8"?>
<a:theme xmlns:a="http://schemas.openxmlformats.org/drawingml/2006/main" name="Innhold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11C2295B-9C21-4279-ADEC-D95E0477F696}"/>
    </a:ext>
  </a:extLst>
</a:theme>
</file>

<file path=ppt/theme/theme3.xml><?xml version="1.0" encoding="utf-8"?>
<a:theme xmlns:a="http://schemas.openxmlformats.org/drawingml/2006/main" name="Bild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2E02A3FF-D88A-414B-8EF3-654BA8FF1ACB}"/>
    </a:ext>
  </a:extLst>
</a:theme>
</file>

<file path=ppt/theme/theme4.xml><?xml version="1.0" encoding="utf-8"?>
<a:theme xmlns:a="http://schemas.openxmlformats.org/drawingml/2006/main" name="Partnerskap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81FEBDDB-35EE-4E45-9A4F-9B0F7FF25A6B}"/>
    </a:ext>
  </a:extLst>
</a:theme>
</file>

<file path=ppt/theme/theme5.xml><?xml version="1.0" encoding="utf-8"?>
<a:theme xmlns:a="http://schemas.openxmlformats.org/drawingml/2006/main" name="Logoslides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CD5B4DFB-3001-4DED-95A2-E03C63548E86}"/>
    </a:ext>
  </a:extLst>
</a:theme>
</file>

<file path=ppt/theme/theme6.xml><?xml version="1.0" encoding="utf-8"?>
<a:theme xmlns:a="http://schemas.openxmlformats.org/drawingml/2006/main" name="Mønst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C05568C3-E253-44B7-A672-457590F6DF43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6074FADE2A4A4CBEC19FE9F220CB98" ma:contentTypeVersion="18" ma:contentTypeDescription="Opprett et nytt dokument." ma:contentTypeScope="" ma:versionID="6132a4b86fd6ab3d336073c8da3c762e">
  <xsd:schema xmlns:xsd="http://www.w3.org/2001/XMLSchema" xmlns:xs="http://www.w3.org/2001/XMLSchema" xmlns:p="http://schemas.microsoft.com/office/2006/metadata/properties" xmlns:ns2="9024d2a0-5d2c-4f36-bb8a-dbda3fd8e091" xmlns:ns3="9e538389-cabc-4d4e-918a-8beb7ac0ecaa" xmlns:ns4="c3cf5cfb-9e37-4927-bd8a-203554e83c12" targetNamespace="http://schemas.microsoft.com/office/2006/metadata/properties" ma:root="true" ma:fieldsID="79b5e12bb714ac1283e84b962cc37f38" ns2:_="" ns3:_="" ns4:_="">
    <xsd:import namespace="9024d2a0-5d2c-4f36-bb8a-dbda3fd8e091"/>
    <xsd:import namespace="9e538389-cabc-4d4e-918a-8beb7ac0ecaa"/>
    <xsd:import namespace="c3cf5cfb-9e37-4927-bd8a-203554e83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4d2a0-5d2c-4f36-bb8a-dbda3fd8e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02c9d9f-c05d-437c-8657-da169ff10d7f}" ma:internalName="TaxCatchAll" ma:showField="CatchAllData" ma:web="c3cf5cfb-9e37-4927-bd8a-203554e83c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f5cfb-9e37-4927-bd8a-203554e83c12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024d2a0-5d2c-4f36-bb8a-dbda3fd8e091">
      <Terms xmlns="http://schemas.microsoft.com/office/infopath/2007/PartnerControls"/>
    </lcf76f155ced4ddcb4097134ff3c332f>
    <TaxCatchAll xmlns="9e538389-cabc-4d4e-918a-8beb7ac0ecaa" xsi:nil="true"/>
    <SharedWithUsers xmlns="c3cf5cfb-9e37-4927-bd8a-203554e83c12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A338767-0A8C-4EBB-8845-C3C67B43A1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4d2a0-5d2c-4f36-bb8a-dbda3fd8e091"/>
    <ds:schemaRef ds:uri="9e538389-cabc-4d4e-918a-8beb7ac0ecaa"/>
    <ds:schemaRef ds:uri="c3cf5cfb-9e37-4927-bd8a-203554e83c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F24DAD-CBFA-4218-B36B-C141491512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C2C6E6-43D2-4739-AEE0-314DEC3E82FF}">
  <ds:schemaRefs>
    <ds:schemaRef ds:uri="http://purl.org/dc/dcmitype/"/>
    <ds:schemaRef ds:uri="http://schemas.microsoft.com/office/infopath/2007/PartnerControls"/>
    <ds:schemaRef ds:uri="c3cf5cfb-9e37-4927-bd8a-203554e83c12"/>
    <ds:schemaRef ds:uri="http://schemas.microsoft.com/office/2006/documentManagement/types"/>
    <ds:schemaRef ds:uri="9024d2a0-5d2c-4f36-bb8a-dbda3fd8e091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9e538389-cabc-4d4e-918a-8beb7ac0eca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Dommerkontakt 201</Template>
  <TotalTime>581</TotalTime>
  <Words>487</Words>
  <Application>Microsoft Office PowerPoint</Application>
  <PresentationFormat>Widescreen</PresentationFormat>
  <Paragraphs>62</Paragraphs>
  <Slides>13</Slides>
  <Notes>0</Notes>
  <HiddenSlides>0</HiddenSlides>
  <MMClips>1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6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29" baseType="lpstr">
      <vt:lpstr>Akkurat Bold</vt:lpstr>
      <vt:lpstr>Akkurat Regular</vt:lpstr>
      <vt:lpstr>Arial</vt:lpstr>
      <vt:lpstr>Calibri</vt:lpstr>
      <vt:lpstr>FK Screamer Bold</vt:lpstr>
      <vt:lpstr>Metropolis</vt:lpstr>
      <vt:lpstr>Metropolis Light</vt:lpstr>
      <vt:lpstr>Metropolis Semi Bold</vt:lpstr>
      <vt:lpstr>Wingdings</vt:lpstr>
      <vt:lpstr>Intro</vt:lpstr>
      <vt:lpstr>Innhold</vt:lpstr>
      <vt:lpstr>Bilder</vt:lpstr>
      <vt:lpstr>Partnerskap</vt:lpstr>
      <vt:lpstr>Logoslides</vt:lpstr>
      <vt:lpstr>Mønster</vt:lpstr>
      <vt:lpstr>Acrobat Document</vt:lpstr>
      <vt:lpstr>PowerPoint-presentasjon</vt:lpstr>
      <vt:lpstr>TIL DOMMERKONTAKTEN</vt:lpstr>
      <vt:lpstr>PowerPoint-presentasjon</vt:lpstr>
      <vt:lpstr>Kan du fortelle om en eller to situasjoner fra dømmingen?</vt:lpstr>
      <vt:lpstr>Mål: Skape en arena for å dele erfaringer, samhold og litt fag </vt:lpstr>
      <vt:lpstr>Viktig å huske</vt:lpstr>
      <vt:lpstr>Dommerfaglig</vt:lpstr>
      <vt:lpstr>Klubben sine forventninger til deg som dommer</vt:lpstr>
      <vt:lpstr>Regionen sine forventninger</vt:lpstr>
      <vt:lpstr>PowerPoint-presentasjon</vt:lpstr>
      <vt:lpstr>Alle er med i #verdiløftet</vt:lpstr>
      <vt:lpstr>Som dommer må du huske</vt:lpstr>
      <vt:lpstr>Hva er det du som dommer trenger?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Kristoffer Nicolaysen</dc:creator>
  <cp:lastModifiedBy>Kristoffer Nicolaysen</cp:lastModifiedBy>
  <cp:revision>3</cp:revision>
  <dcterms:created xsi:type="dcterms:W3CDTF">2022-11-01T10:01:48Z</dcterms:created>
  <dcterms:modified xsi:type="dcterms:W3CDTF">2024-08-26T10:32:27Z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0x0101005E6074FADE2A4A4CBEC19FE9F220CB98</vt:lpwstr>
  </property>
  <property fmtid="{D5CDD505-2E9C-101B-9397-08002B2CF9AE}" pid="3" name="MediaServiceImageTags">
    <vt:lpwstr/>
  </property>
</Properties>
</file>