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2" r:id="rId5"/>
    <p:sldMasterId id="2147483725" r:id="rId6"/>
    <p:sldMasterId id="2147483771" r:id="rId7"/>
    <p:sldMasterId id="2147483782" r:id="rId8"/>
    <p:sldMasterId id="2147483751" r:id="rId9"/>
  </p:sldMasterIdLst>
  <p:notesMasterIdLst>
    <p:notesMasterId r:id="rId51"/>
  </p:notesMasterIdLst>
  <p:sldIdLst>
    <p:sldId id="258" r:id="rId10"/>
    <p:sldId id="2128" r:id="rId11"/>
    <p:sldId id="264" r:id="rId12"/>
    <p:sldId id="2132" r:id="rId13"/>
    <p:sldId id="2133" r:id="rId14"/>
    <p:sldId id="2163" r:id="rId15"/>
    <p:sldId id="2134" r:id="rId16"/>
    <p:sldId id="2136" r:id="rId17"/>
    <p:sldId id="2137" r:id="rId18"/>
    <p:sldId id="2135" r:id="rId19"/>
    <p:sldId id="2138" r:id="rId20"/>
    <p:sldId id="2139" r:id="rId21"/>
    <p:sldId id="2140" r:id="rId22"/>
    <p:sldId id="2141" r:id="rId23"/>
    <p:sldId id="2143" r:id="rId24"/>
    <p:sldId id="2144" r:id="rId25"/>
    <p:sldId id="2142" r:id="rId26"/>
    <p:sldId id="2145" r:id="rId27"/>
    <p:sldId id="2146" r:id="rId28"/>
    <p:sldId id="2147" r:id="rId29"/>
    <p:sldId id="2148" r:id="rId30"/>
    <p:sldId id="2149" r:id="rId31"/>
    <p:sldId id="2150" r:id="rId32"/>
    <p:sldId id="2151" r:id="rId33"/>
    <p:sldId id="2152" r:id="rId34"/>
    <p:sldId id="2153" r:id="rId35"/>
    <p:sldId id="2154" r:id="rId36"/>
    <p:sldId id="2155" r:id="rId37"/>
    <p:sldId id="2156" r:id="rId38"/>
    <p:sldId id="2157" r:id="rId39"/>
    <p:sldId id="2158" r:id="rId40"/>
    <p:sldId id="2159" r:id="rId41"/>
    <p:sldId id="2160" r:id="rId42"/>
    <p:sldId id="2161" r:id="rId43"/>
    <p:sldId id="2162" r:id="rId44"/>
    <p:sldId id="2168" r:id="rId45"/>
    <p:sldId id="2169" r:id="rId46"/>
    <p:sldId id="2164" r:id="rId47"/>
    <p:sldId id="2165" r:id="rId48"/>
    <p:sldId id="2166" r:id="rId49"/>
    <p:sldId id="2167" r:id="rId5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4418C-7645-484E-B01D-1BF0237AB86A}" v="2" dt="2023-08-14T10:22:16.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680"/>
  </p:normalViewPr>
  <p:slideViewPr>
    <p:cSldViewPr snapToGrid="0">
      <p:cViewPr varScale="1">
        <p:scale>
          <a:sx n="111" d="100"/>
          <a:sy n="111"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5/10/relationships/revisionInfo" Target="revisionInfo.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ysen, Kristoffer" userId="a919c1c7-1891-4a9e-b0c3-e482ca56e942" providerId="ADAL" clId="{04E4418C-7645-484E-B01D-1BF0237AB86A}"/>
    <pc:docChg chg="undo custSel modSld">
      <pc:chgData name="Nicolaysen, Kristoffer" userId="a919c1c7-1891-4a9e-b0c3-e482ca56e942" providerId="ADAL" clId="{04E4418C-7645-484E-B01D-1BF0237AB86A}" dt="2023-08-14T10:21:50.586" v="7" actId="34135"/>
      <pc:docMkLst>
        <pc:docMk/>
      </pc:docMkLst>
      <pc:sldChg chg="modSp mod">
        <pc:chgData name="Nicolaysen, Kristoffer" userId="a919c1c7-1891-4a9e-b0c3-e482ca56e942" providerId="ADAL" clId="{04E4418C-7645-484E-B01D-1BF0237AB86A}" dt="2023-08-14T10:21:03.963" v="3" actId="34135"/>
        <pc:sldMkLst>
          <pc:docMk/>
          <pc:sldMk cId="2390795122" sldId="2165"/>
        </pc:sldMkLst>
        <pc:picChg chg="mod">
          <ac:chgData name="Nicolaysen, Kristoffer" userId="a919c1c7-1891-4a9e-b0c3-e482ca56e942" providerId="ADAL" clId="{04E4418C-7645-484E-B01D-1BF0237AB86A}" dt="2023-08-14T10:21:03.963" v="3" actId="34135"/>
          <ac:picMkLst>
            <pc:docMk/>
            <pc:sldMk cId="2390795122" sldId="2165"/>
            <ac:picMk id="6" creationId="{37A2EAD0-D7EC-7664-103C-0E9E6E24C2B2}"/>
          </ac:picMkLst>
        </pc:picChg>
      </pc:sldChg>
      <pc:sldChg chg="modSp mod">
        <pc:chgData name="Nicolaysen, Kristoffer" userId="a919c1c7-1891-4a9e-b0c3-e482ca56e942" providerId="ADAL" clId="{04E4418C-7645-484E-B01D-1BF0237AB86A}" dt="2023-08-14T10:20:56.859" v="2" actId="34135"/>
        <pc:sldMkLst>
          <pc:docMk/>
          <pc:sldMk cId="192162384" sldId="2167"/>
        </pc:sldMkLst>
        <pc:picChg chg="mod">
          <ac:chgData name="Nicolaysen, Kristoffer" userId="a919c1c7-1891-4a9e-b0c3-e482ca56e942" providerId="ADAL" clId="{04E4418C-7645-484E-B01D-1BF0237AB86A}" dt="2023-08-14T10:20:56.859" v="2" actId="34135"/>
          <ac:picMkLst>
            <pc:docMk/>
            <pc:sldMk cId="192162384" sldId="2167"/>
            <ac:picMk id="4" creationId="{2E40C400-1CBC-1CA5-C2FD-8F6333A738E6}"/>
          </ac:picMkLst>
        </pc:picChg>
      </pc:sldChg>
      <pc:sldChg chg="modSp mod">
        <pc:chgData name="Nicolaysen, Kristoffer" userId="a919c1c7-1891-4a9e-b0c3-e482ca56e942" providerId="ADAL" clId="{04E4418C-7645-484E-B01D-1BF0237AB86A}" dt="2023-08-14T10:21:50.586" v="7" actId="34135"/>
        <pc:sldMkLst>
          <pc:docMk/>
          <pc:sldMk cId="3976875100" sldId="2168"/>
        </pc:sldMkLst>
        <pc:picChg chg="mod">
          <ac:chgData name="Nicolaysen, Kristoffer" userId="a919c1c7-1891-4a9e-b0c3-e482ca56e942" providerId="ADAL" clId="{04E4418C-7645-484E-B01D-1BF0237AB86A}" dt="2023-08-14T10:21:50.586" v="7" actId="34135"/>
          <ac:picMkLst>
            <pc:docMk/>
            <pc:sldMk cId="3976875100" sldId="2168"/>
            <ac:picMk id="3" creationId="{9CDCB6A3-B27C-08E1-4912-B4AEA5CA27AE}"/>
          </ac:picMkLst>
        </pc:picChg>
      </pc:sldChg>
      <pc:sldChg chg="modSp mod">
        <pc:chgData name="Nicolaysen, Kristoffer" userId="a919c1c7-1891-4a9e-b0c3-e482ca56e942" providerId="ADAL" clId="{04E4418C-7645-484E-B01D-1BF0237AB86A}" dt="2023-08-14T10:21:43.976" v="6" actId="34135"/>
        <pc:sldMkLst>
          <pc:docMk/>
          <pc:sldMk cId="2179918264" sldId="2169"/>
        </pc:sldMkLst>
        <pc:picChg chg="mod">
          <ac:chgData name="Nicolaysen, Kristoffer" userId="a919c1c7-1891-4a9e-b0c3-e482ca56e942" providerId="ADAL" clId="{04E4418C-7645-484E-B01D-1BF0237AB86A}" dt="2023-08-14T10:21:43.976" v="6" actId="34135"/>
          <ac:picMkLst>
            <pc:docMk/>
            <pc:sldMk cId="2179918264" sldId="2169"/>
            <ac:picMk id="4" creationId="{8451A66B-6112-F107-CA65-0D9E0E1ADAD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204E6-BE95-427F-B7CD-E7105F0C8075}" type="datetimeFigureOut">
              <a:rPr lang="en-US" smtClean="0"/>
              <a:t>8/14/2023</a:t>
            </a:fld>
            <a:endParaRPr lang="en-US"/>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CA3AE-9C0E-41AA-B95F-28A2C1465074}" type="slidenum">
              <a:rPr lang="en-US" smtClean="0"/>
              <a:t>‹#›</a:t>
            </a:fld>
            <a:endParaRPr lang="en-US"/>
          </a:p>
        </p:txBody>
      </p:sp>
    </p:spTree>
    <p:extLst>
      <p:ext uri="{BB962C8B-B14F-4D97-AF65-F5344CB8AC3E}">
        <p14:creationId xmlns:p14="http://schemas.microsoft.com/office/powerpoint/2010/main" val="3891596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ti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9.ti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NHF Logo">
    <p:bg>
      <p:bgPr>
        <a:solidFill>
          <a:schemeClr val="tx2"/>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95BB778-06B0-E1C5-415A-A1E56A3A3206}"/>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pic>
        <p:nvPicPr>
          <p:cNvPr id="8" name="Bilde 7">
            <a:extLst>
              <a:ext uri="{FF2B5EF4-FFF2-40B4-BE49-F238E27FC236}">
                <a16:creationId xmlns:a16="http://schemas.microsoft.com/office/drawing/2014/main" id="{75B6CFB2-6CA7-110F-ACB0-5F1DEDD2F61A}"/>
              </a:ext>
            </a:extLst>
          </p:cNvPr>
          <p:cNvPicPr>
            <a:picLocks noChangeAspect="1"/>
          </p:cNvPicPr>
          <p:nvPr userDrawn="1"/>
        </p:nvPicPr>
        <p:blipFill>
          <a:blip r:embed="rId3"/>
          <a:stretch>
            <a:fillRect/>
          </a:stretch>
        </p:blipFill>
        <p:spPr>
          <a:xfrm>
            <a:off x="3420670" y="2086608"/>
            <a:ext cx="5350660" cy="2684784"/>
          </a:xfrm>
          <a:prstGeom prst="rect">
            <a:avLst/>
          </a:prstGeom>
        </p:spPr>
      </p:pic>
    </p:spTree>
    <p:extLst>
      <p:ext uri="{BB962C8B-B14F-4D97-AF65-F5344CB8AC3E}">
        <p14:creationId xmlns:p14="http://schemas.microsoft.com/office/powerpoint/2010/main" val="1115295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ean Kapitteltittel – To linje">
    <p:bg>
      <p:bgPr>
        <a:solidFill>
          <a:schemeClr val="tx2"/>
        </a:solidFill>
        <a:effectLst/>
      </p:bgPr>
    </p:bg>
    <p:spTree>
      <p:nvGrpSpPr>
        <p:cNvPr id="1" name=""/>
        <p:cNvGrpSpPr/>
        <p:nvPr/>
      </p:nvGrpSpPr>
      <p:grpSpPr>
        <a:xfrm>
          <a:off x="0" y="0"/>
          <a:ext cx="0" cy="0"/>
          <a:chOff x="0" y="0"/>
          <a:chExt cx="0" cy="0"/>
        </a:xfrm>
      </p:grpSpPr>
      <p:sp>
        <p:nvSpPr>
          <p:cNvPr id="3" name="Plassholder for dato 3">
            <a:extLst>
              <a:ext uri="{FF2B5EF4-FFF2-40B4-BE49-F238E27FC236}">
                <a16:creationId xmlns:a16="http://schemas.microsoft.com/office/drawing/2014/main" id="{3108682F-FB09-9B80-F721-472CAE165D5F}"/>
              </a:ext>
            </a:extLst>
          </p:cNvPr>
          <p:cNvSpPr>
            <a:spLocks noGrp="1"/>
          </p:cNvSpPr>
          <p:nvPr>
            <p:ph type="dt" sz="half" idx="11"/>
          </p:nvPr>
        </p:nvSpPr>
        <p:spPr>
          <a:xfrm>
            <a:off x="8760145" y="6276140"/>
            <a:ext cx="2743200" cy="365125"/>
          </a:xfrm>
        </p:spPr>
        <p:txBody>
          <a:bodyPr/>
          <a:lstStyle/>
          <a:p>
            <a:fld id="{5E8638FF-FA8A-8648-873D-915E845A8DA8}" type="datetimeFigureOut">
              <a:rPr lang="nb-NO" smtClean="0"/>
              <a:t>14.08.2023</a:t>
            </a:fld>
            <a:endParaRPr lang="nb-NO"/>
          </a:p>
        </p:txBody>
      </p:sp>
      <p:sp>
        <p:nvSpPr>
          <p:cNvPr id="4" name="Plassholder for lysbildenummer 5">
            <a:extLst>
              <a:ext uri="{FF2B5EF4-FFF2-40B4-BE49-F238E27FC236}">
                <a16:creationId xmlns:a16="http://schemas.microsoft.com/office/drawing/2014/main" id="{93717046-1844-1747-FD05-E83208E76F4B}"/>
              </a:ext>
            </a:extLst>
          </p:cNvPr>
          <p:cNvSpPr>
            <a:spLocks noGrp="1"/>
          </p:cNvSpPr>
          <p:nvPr>
            <p:ph type="sldNum" sz="quarter" idx="12"/>
          </p:nvPr>
        </p:nvSpPr>
        <p:spPr>
          <a:xfrm>
            <a:off x="11503345" y="6276140"/>
            <a:ext cx="432275" cy="365125"/>
          </a:xfrm>
        </p:spPr>
        <p:txBody>
          <a:bodyPr/>
          <a:lstStyle/>
          <a:p>
            <a:fld id="{366868E6-AE7A-8244-875B-2B4C3F2D50AC}" type="slidenum">
              <a:rPr lang="nb-NO" smtClean="0"/>
              <a:t>‹#›</a:t>
            </a:fld>
            <a:endParaRPr lang="nb-NO"/>
          </a:p>
        </p:txBody>
      </p:sp>
      <p:sp>
        <p:nvSpPr>
          <p:cNvPr id="7" name="Tittel 1">
            <a:extLst>
              <a:ext uri="{FF2B5EF4-FFF2-40B4-BE49-F238E27FC236}">
                <a16:creationId xmlns:a16="http://schemas.microsoft.com/office/drawing/2014/main" id="{815B63A2-1E9E-7A05-2775-2E0CA8784CD7}"/>
              </a:ext>
            </a:extLst>
          </p:cNvPr>
          <p:cNvSpPr>
            <a:spLocks noGrp="1"/>
          </p:cNvSpPr>
          <p:nvPr>
            <p:ph type="title" hasCustomPrompt="1"/>
          </p:nvPr>
        </p:nvSpPr>
        <p:spPr>
          <a:xfrm>
            <a:off x="838200" y="1797699"/>
            <a:ext cx="10515600" cy="2357206"/>
          </a:xfrm>
        </p:spPr>
        <p:txBody>
          <a:bodyPr anchor="t">
            <a:noAutofit/>
          </a:bodyPr>
          <a:lstStyle>
            <a:lvl1pPr algn="ctr">
              <a:lnSpc>
                <a:spcPts val="9600"/>
              </a:lnSpc>
              <a:defRPr sz="9600" b="1" i="0" spc="50" baseline="0">
                <a:solidFill>
                  <a:schemeClr val="bg1"/>
                </a:solidFill>
                <a:latin typeface="FK Screamer Bold" pitchFamily="2" charset="77"/>
              </a:defRPr>
            </a:lvl1pPr>
          </a:lstStyle>
          <a:p>
            <a:r>
              <a:rPr lang="nb-NO" dirty="0"/>
              <a:t>KLIKK FOR Å REDIGERE TITTELSTIL</a:t>
            </a:r>
          </a:p>
        </p:txBody>
      </p:sp>
      <p:sp>
        <p:nvSpPr>
          <p:cNvPr id="8" name="Plassholder for tekst 4">
            <a:extLst>
              <a:ext uri="{FF2B5EF4-FFF2-40B4-BE49-F238E27FC236}">
                <a16:creationId xmlns:a16="http://schemas.microsoft.com/office/drawing/2014/main" id="{1FEE3FD5-05C5-9DF7-1E5A-86E87AA2B21A}"/>
              </a:ext>
            </a:extLst>
          </p:cNvPr>
          <p:cNvSpPr>
            <a:spLocks noGrp="1"/>
          </p:cNvSpPr>
          <p:nvPr>
            <p:ph type="body" sz="quarter" idx="10" hasCustomPrompt="1"/>
          </p:nvPr>
        </p:nvSpPr>
        <p:spPr>
          <a:xfrm>
            <a:off x="3467099" y="4457053"/>
            <a:ext cx="5257801" cy="472991"/>
          </a:xfrm>
        </p:spPr>
        <p:txBody>
          <a:bodyPr/>
          <a:lstStyle>
            <a:lvl1pPr marL="0" indent="0" algn="ctr">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pic>
        <p:nvPicPr>
          <p:cNvPr id="2" name="Bilde 1">
            <a:extLst>
              <a:ext uri="{FF2B5EF4-FFF2-40B4-BE49-F238E27FC236}">
                <a16:creationId xmlns:a16="http://schemas.microsoft.com/office/drawing/2014/main" id="{7ED1E1F5-C7ED-DA4F-D525-E4182330E2ED}"/>
              </a:ext>
            </a:extLst>
          </p:cNvPr>
          <p:cNvPicPr>
            <a:picLocks noChangeAspect="1"/>
          </p:cNvPicPr>
          <p:nvPr userDrawn="1"/>
        </p:nvPicPr>
        <p:blipFill>
          <a:blip r:embed="rId2"/>
          <a:srcRect/>
          <a:stretch/>
        </p:blipFill>
        <p:spPr>
          <a:xfrm>
            <a:off x="-83128" y="5853719"/>
            <a:ext cx="2143497" cy="1075535"/>
          </a:xfrm>
          <a:prstGeom prst="rect">
            <a:avLst/>
          </a:prstGeom>
        </p:spPr>
      </p:pic>
    </p:spTree>
    <p:extLst>
      <p:ext uri="{BB962C8B-B14F-4D97-AF65-F5344CB8AC3E}">
        <p14:creationId xmlns:p14="http://schemas.microsoft.com/office/powerpoint/2010/main" val="1998849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med bild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a:xfrm>
            <a:off x="709863" y="2187723"/>
            <a:ext cx="4624137"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Tittel 1">
            <a:extLst>
              <a:ext uri="{FF2B5EF4-FFF2-40B4-BE49-F238E27FC236}">
                <a16:creationId xmlns:a16="http://schemas.microsoft.com/office/drawing/2014/main" id="{71BC3238-A670-A506-0E74-EBEFD200D027}"/>
              </a:ext>
            </a:extLst>
          </p:cNvPr>
          <p:cNvSpPr txBox="1">
            <a:spLocks/>
          </p:cNvSpPr>
          <p:nvPr userDrawn="1"/>
        </p:nvSpPr>
        <p:spPr>
          <a:xfrm>
            <a:off x="709863" y="682770"/>
            <a:ext cx="46241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Akkurat Bold" panose="02000500000000000000" pitchFamily="2" charset="77"/>
                <a:ea typeface="+mj-ea"/>
                <a:cs typeface="Circular Std Medium" panose="020B0604020101020102" pitchFamily="34" charset="77"/>
              </a:defRPr>
            </a:lvl1pPr>
          </a:lstStyle>
          <a:p>
            <a:r>
              <a:rPr lang="nb-NO" b="1" i="0" dirty="0">
                <a:latin typeface="Metropolis Semi Bold" pitchFamily="2" charset="77"/>
              </a:rPr>
              <a:t>Agenda</a:t>
            </a:r>
          </a:p>
        </p:txBody>
      </p:sp>
      <p:sp>
        <p:nvSpPr>
          <p:cNvPr id="7" name="Plassholder for bilde 6">
            <a:extLst>
              <a:ext uri="{FF2B5EF4-FFF2-40B4-BE49-F238E27FC236}">
                <a16:creationId xmlns:a16="http://schemas.microsoft.com/office/drawing/2014/main" id="{2F0102C7-D71E-8C18-2CB8-A07620D6BB34}"/>
              </a:ext>
            </a:extLst>
          </p:cNvPr>
          <p:cNvSpPr>
            <a:spLocks noGrp="1"/>
          </p:cNvSpPr>
          <p:nvPr>
            <p:ph type="pic" sz="quarter" idx="13"/>
          </p:nvPr>
        </p:nvSpPr>
        <p:spPr>
          <a:xfrm>
            <a:off x="6096000" y="0"/>
            <a:ext cx="6096000" cy="6858000"/>
          </a:xfrm>
          <a:solidFill>
            <a:schemeClr val="tx2"/>
          </a:solidFill>
        </p:spPr>
        <p:txBody>
          <a:bodyPr/>
          <a:lstStyle>
            <a:lvl1pPr>
              <a:defRPr>
                <a:solidFill>
                  <a:schemeClr val="bg1"/>
                </a:solidFill>
              </a:defRPr>
            </a:lvl1pPr>
          </a:lstStyle>
          <a:p>
            <a:endParaRPr lang="nb-NO"/>
          </a:p>
        </p:txBody>
      </p:sp>
      <p:pic>
        <p:nvPicPr>
          <p:cNvPr id="2" name="Bilde 1">
            <a:extLst>
              <a:ext uri="{FF2B5EF4-FFF2-40B4-BE49-F238E27FC236}">
                <a16:creationId xmlns:a16="http://schemas.microsoft.com/office/drawing/2014/main" id="{1B972E67-8B23-185C-467A-1C6B5AC90FA8}"/>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2048008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med grafikk">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a:xfrm>
            <a:off x="709863" y="2187723"/>
            <a:ext cx="4624137"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Tittel 1">
            <a:extLst>
              <a:ext uri="{FF2B5EF4-FFF2-40B4-BE49-F238E27FC236}">
                <a16:creationId xmlns:a16="http://schemas.microsoft.com/office/drawing/2014/main" id="{71BC3238-A670-A506-0E74-EBEFD200D027}"/>
              </a:ext>
            </a:extLst>
          </p:cNvPr>
          <p:cNvSpPr txBox="1">
            <a:spLocks/>
          </p:cNvSpPr>
          <p:nvPr userDrawn="1"/>
        </p:nvSpPr>
        <p:spPr>
          <a:xfrm>
            <a:off x="709863" y="682770"/>
            <a:ext cx="46241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Akkurat Bold" panose="02000500000000000000" pitchFamily="2" charset="77"/>
                <a:ea typeface="+mj-ea"/>
                <a:cs typeface="Circular Std Medium" panose="020B0604020101020102" pitchFamily="34" charset="77"/>
              </a:defRPr>
            </a:lvl1pPr>
          </a:lstStyle>
          <a:p>
            <a:r>
              <a:rPr lang="nb-NO" b="1" i="0" dirty="0">
                <a:latin typeface="Metropolis Semi Bold" pitchFamily="2" charset="77"/>
              </a:rPr>
              <a:t>Agenda</a:t>
            </a:r>
          </a:p>
        </p:txBody>
      </p:sp>
      <p:pic>
        <p:nvPicPr>
          <p:cNvPr id="8" name="Bilde 7">
            <a:extLst>
              <a:ext uri="{FF2B5EF4-FFF2-40B4-BE49-F238E27FC236}">
                <a16:creationId xmlns:a16="http://schemas.microsoft.com/office/drawing/2014/main" id="{844996E2-EEC2-DA56-ADE9-AB2B173A2437}"/>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2" name="Bilde 1">
            <a:extLst>
              <a:ext uri="{FF2B5EF4-FFF2-40B4-BE49-F238E27FC236}">
                <a16:creationId xmlns:a16="http://schemas.microsoft.com/office/drawing/2014/main" id="{F2160471-0055-B3B1-AEE7-AD1AD1892B0D}"/>
              </a:ext>
            </a:extLst>
          </p:cNvPr>
          <p:cNvPicPr>
            <a:picLocks noChangeAspect="1"/>
          </p:cNvPicPr>
          <p:nvPr userDrawn="1"/>
        </p:nvPicPr>
        <p:blipFill>
          <a:blip r:embed="rId3"/>
          <a:srcRect/>
          <a:stretch/>
        </p:blipFill>
        <p:spPr>
          <a:xfrm>
            <a:off x="-88983" y="5841705"/>
            <a:ext cx="2178486" cy="1093091"/>
          </a:xfrm>
          <a:prstGeom prst="rect">
            <a:avLst/>
          </a:prstGeom>
        </p:spPr>
      </p:pic>
    </p:spTree>
    <p:extLst>
      <p:ext uri="{BB962C8B-B14F-4D97-AF65-F5344CB8AC3E}">
        <p14:creationId xmlns:p14="http://schemas.microsoft.com/office/powerpoint/2010/main" val="884093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5" name="Bilde 4">
            <a:extLst>
              <a:ext uri="{FF2B5EF4-FFF2-40B4-BE49-F238E27FC236}">
                <a16:creationId xmlns:a16="http://schemas.microsoft.com/office/drawing/2014/main" id="{2E79BBD8-A142-A67B-FFA2-3067CC793DC9}"/>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3627579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med mønster">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359C7384-B65F-AE1B-B278-75C8D7D5C7D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C2205210-21EA-97FB-CD7D-98BC5CB77E7D}"/>
              </a:ext>
            </a:extLst>
          </p:cNvPr>
          <p:cNvPicPr>
            <a:picLocks noChangeAspect="1"/>
          </p:cNvPicPr>
          <p:nvPr userDrawn="1"/>
        </p:nvPicPr>
        <p:blipFill>
          <a:blip r:embed="rId3"/>
          <a:srcRect/>
          <a:stretch/>
        </p:blipFill>
        <p:spPr>
          <a:xfrm>
            <a:off x="-88983" y="5841705"/>
            <a:ext cx="2178486" cy="1093091"/>
          </a:xfrm>
          <a:prstGeom prst="rect">
            <a:avLst/>
          </a:prstGeom>
        </p:spPr>
      </p:pic>
    </p:spTree>
    <p:extLst>
      <p:ext uri="{BB962C8B-B14F-4D97-AF65-F5344CB8AC3E}">
        <p14:creationId xmlns:p14="http://schemas.microsoft.com/office/powerpoint/2010/main" val="1913172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p:txBody>
          <a:bodyPr/>
          <a:lstStyle/>
          <a:p>
            <a:r>
              <a:rPr lang="nb-NO"/>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5" name="Plassholder for innhold 2">
            <a:extLst>
              <a:ext uri="{FF2B5EF4-FFF2-40B4-BE49-F238E27FC236}">
                <a16:creationId xmlns:a16="http://schemas.microsoft.com/office/drawing/2014/main" id="{0719D0A5-C635-817F-0532-4E53DE4CE9DA}"/>
              </a:ext>
            </a:extLst>
          </p:cNvPr>
          <p:cNvSpPr>
            <a:spLocks noGrp="1"/>
          </p:cNvSpPr>
          <p:nvPr>
            <p:ph idx="1"/>
          </p:nvPr>
        </p:nvSpPr>
        <p:spPr>
          <a:xfrm>
            <a:off x="709863" y="2187723"/>
            <a:ext cx="4311316"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2">
            <a:extLst>
              <a:ext uri="{FF2B5EF4-FFF2-40B4-BE49-F238E27FC236}">
                <a16:creationId xmlns:a16="http://schemas.microsoft.com/office/drawing/2014/main" id="{166CBFEC-CFF8-A0B0-2606-50B28FEA5FE1}"/>
              </a:ext>
            </a:extLst>
          </p:cNvPr>
          <p:cNvSpPr>
            <a:spLocks noGrp="1"/>
          </p:cNvSpPr>
          <p:nvPr>
            <p:ph idx="13"/>
          </p:nvPr>
        </p:nvSpPr>
        <p:spPr>
          <a:xfrm>
            <a:off x="5634789" y="2187723"/>
            <a:ext cx="4311316"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3" name="Bilde 2">
            <a:extLst>
              <a:ext uri="{FF2B5EF4-FFF2-40B4-BE49-F238E27FC236}">
                <a16:creationId xmlns:a16="http://schemas.microsoft.com/office/drawing/2014/main" id="{F759AFA4-E78E-F780-506B-C4A7986BE5E4}"/>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2343626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spalter med mønster">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359C7384-B65F-AE1B-B278-75C8D7D5C7D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a:xfrm>
            <a:off x="709863" y="2187723"/>
            <a:ext cx="4311316"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2">
            <a:extLst>
              <a:ext uri="{FF2B5EF4-FFF2-40B4-BE49-F238E27FC236}">
                <a16:creationId xmlns:a16="http://schemas.microsoft.com/office/drawing/2014/main" id="{CCFA53F4-CE8A-F87C-6497-6BD2B1672844}"/>
              </a:ext>
            </a:extLst>
          </p:cNvPr>
          <p:cNvSpPr>
            <a:spLocks noGrp="1"/>
          </p:cNvSpPr>
          <p:nvPr>
            <p:ph idx="10"/>
          </p:nvPr>
        </p:nvSpPr>
        <p:spPr>
          <a:xfrm>
            <a:off x="5634789" y="2187723"/>
            <a:ext cx="4311316"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5CD885DE-13F9-16BB-39AF-E643787AB72A}"/>
              </a:ext>
            </a:extLst>
          </p:cNvPr>
          <p:cNvPicPr>
            <a:picLocks noChangeAspect="1"/>
          </p:cNvPicPr>
          <p:nvPr userDrawn="1"/>
        </p:nvPicPr>
        <p:blipFill>
          <a:blip r:embed="rId3"/>
          <a:srcRect/>
          <a:stretch/>
        </p:blipFill>
        <p:spPr>
          <a:xfrm>
            <a:off x="-88983" y="5841705"/>
            <a:ext cx="2178486" cy="1093091"/>
          </a:xfrm>
          <a:prstGeom prst="rect">
            <a:avLst/>
          </a:prstGeom>
        </p:spPr>
      </p:pic>
    </p:spTree>
    <p:extLst>
      <p:ext uri="{BB962C8B-B14F-4D97-AF65-F5344CB8AC3E}">
        <p14:creationId xmlns:p14="http://schemas.microsoft.com/office/powerpoint/2010/main" val="3674978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p:txBody>
          <a:bodyPr/>
          <a:lstStyle/>
          <a:p>
            <a:r>
              <a:rPr lang="nb-NO"/>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3" name="Bilde 2">
            <a:extLst>
              <a:ext uri="{FF2B5EF4-FFF2-40B4-BE49-F238E27FC236}">
                <a16:creationId xmlns:a16="http://schemas.microsoft.com/office/drawing/2014/main" id="{E8CCB4C3-506E-F474-EC33-42B156CA3704}"/>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25340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med mønster">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359C7384-B65F-AE1B-B278-75C8D7D5C7D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p:txBody>
          <a:bodyPr/>
          <a:lstStyle/>
          <a:p>
            <a:r>
              <a:rPr lang="nb-NO" dirty="0"/>
              <a:t>Klikk for å redigere tittelstil</a:t>
            </a:r>
          </a:p>
        </p:txBody>
      </p:sp>
      <p:pic>
        <p:nvPicPr>
          <p:cNvPr id="3" name="Bilde 2">
            <a:extLst>
              <a:ext uri="{FF2B5EF4-FFF2-40B4-BE49-F238E27FC236}">
                <a16:creationId xmlns:a16="http://schemas.microsoft.com/office/drawing/2014/main" id="{7B60EFD2-B54B-B5DA-5E63-3E4FA8722B0F}"/>
              </a:ext>
            </a:extLst>
          </p:cNvPr>
          <p:cNvPicPr>
            <a:picLocks noChangeAspect="1"/>
          </p:cNvPicPr>
          <p:nvPr userDrawn="1"/>
        </p:nvPicPr>
        <p:blipFill>
          <a:blip r:embed="rId3"/>
          <a:srcRect/>
          <a:stretch/>
        </p:blipFill>
        <p:spPr>
          <a:xfrm>
            <a:off x="-88983" y="5841705"/>
            <a:ext cx="2178486" cy="1093091"/>
          </a:xfrm>
          <a:prstGeom prst="rect">
            <a:avLst/>
          </a:prstGeom>
        </p:spPr>
      </p:pic>
    </p:spTree>
    <p:extLst>
      <p:ext uri="{BB962C8B-B14F-4D97-AF65-F5344CB8AC3E}">
        <p14:creationId xmlns:p14="http://schemas.microsoft.com/office/powerpoint/2010/main" val="2109140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delt Rø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a:xfrm>
            <a:off x="709863" y="682773"/>
            <a:ext cx="4624137" cy="1325563"/>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a:xfrm>
            <a:off x="709863" y="2187723"/>
            <a:ext cx="4624137"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6">
            <a:extLst>
              <a:ext uri="{FF2B5EF4-FFF2-40B4-BE49-F238E27FC236}">
                <a16:creationId xmlns:a16="http://schemas.microsoft.com/office/drawing/2014/main" id="{320F5299-0083-4AE8-7AA6-E62E12FB6D16}"/>
              </a:ext>
            </a:extLst>
          </p:cNvPr>
          <p:cNvSpPr>
            <a:spLocks noGrp="1"/>
          </p:cNvSpPr>
          <p:nvPr>
            <p:ph type="pic" sz="quarter" idx="10"/>
          </p:nvPr>
        </p:nvSpPr>
        <p:spPr>
          <a:xfrm>
            <a:off x="6096001" y="0"/>
            <a:ext cx="6096000" cy="6858000"/>
          </a:xfrm>
          <a:solidFill>
            <a:schemeClr val="accent1"/>
          </a:solidFill>
        </p:spPr>
        <p:txBody>
          <a:bodyPr/>
          <a:lstStyle/>
          <a:p>
            <a:endParaRPr lang="nb-NO"/>
          </a:p>
        </p:txBody>
      </p:sp>
      <p:pic>
        <p:nvPicPr>
          <p:cNvPr id="4" name="Bilde 3">
            <a:extLst>
              <a:ext uri="{FF2B5EF4-FFF2-40B4-BE49-F238E27FC236}">
                <a16:creationId xmlns:a16="http://schemas.microsoft.com/office/drawing/2014/main" id="{57421FA7-83BC-5FA5-781A-E912753C1046}"/>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2956469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NHF Logo">
    <p:bg>
      <p:bgPr>
        <a:solidFill>
          <a:schemeClr val="tx2"/>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95BB778-06B0-E1C5-415A-A1E56A3A3206}"/>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pic>
        <p:nvPicPr>
          <p:cNvPr id="3" name="Bilde 2">
            <a:extLst>
              <a:ext uri="{FF2B5EF4-FFF2-40B4-BE49-F238E27FC236}">
                <a16:creationId xmlns:a16="http://schemas.microsoft.com/office/drawing/2014/main" id="{D8A2703E-7A44-FD63-47EA-58025C627A34}"/>
              </a:ext>
            </a:extLst>
          </p:cNvPr>
          <p:cNvPicPr>
            <a:picLocks noChangeAspect="1"/>
          </p:cNvPicPr>
          <p:nvPr userDrawn="1"/>
        </p:nvPicPr>
        <p:blipFill>
          <a:blip r:embed="rId3"/>
          <a:srcRect/>
          <a:stretch/>
        </p:blipFill>
        <p:spPr>
          <a:xfrm>
            <a:off x="2432729" y="1504455"/>
            <a:ext cx="7671071" cy="3849089"/>
          </a:xfrm>
          <a:prstGeom prst="rect">
            <a:avLst/>
          </a:prstGeom>
        </p:spPr>
      </p:pic>
    </p:spTree>
    <p:extLst>
      <p:ext uri="{BB962C8B-B14F-4D97-AF65-F5344CB8AC3E}">
        <p14:creationId xmlns:p14="http://schemas.microsoft.com/office/powerpoint/2010/main" val="509653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delt Blå">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a:xfrm>
            <a:off x="709863" y="682773"/>
            <a:ext cx="4624137" cy="1325563"/>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a:xfrm>
            <a:off x="709863" y="2187723"/>
            <a:ext cx="4624137"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6">
            <a:extLst>
              <a:ext uri="{FF2B5EF4-FFF2-40B4-BE49-F238E27FC236}">
                <a16:creationId xmlns:a16="http://schemas.microsoft.com/office/drawing/2014/main" id="{320F5299-0083-4AE8-7AA6-E62E12FB6D16}"/>
              </a:ext>
            </a:extLst>
          </p:cNvPr>
          <p:cNvSpPr>
            <a:spLocks noGrp="1"/>
          </p:cNvSpPr>
          <p:nvPr>
            <p:ph type="pic" sz="quarter" idx="10"/>
          </p:nvPr>
        </p:nvSpPr>
        <p:spPr>
          <a:xfrm>
            <a:off x="6096001" y="0"/>
            <a:ext cx="6096000" cy="6858000"/>
          </a:xfrm>
          <a:solidFill>
            <a:schemeClr val="tx2"/>
          </a:solidFill>
        </p:spPr>
        <p:txBody>
          <a:bodyPr/>
          <a:lstStyle>
            <a:lvl1pPr>
              <a:defRPr>
                <a:solidFill>
                  <a:schemeClr val="bg1"/>
                </a:solidFill>
              </a:defRPr>
            </a:lvl1pPr>
          </a:lstStyle>
          <a:p>
            <a:endParaRPr lang="nb-NO"/>
          </a:p>
        </p:txBody>
      </p:sp>
      <p:pic>
        <p:nvPicPr>
          <p:cNvPr id="5" name="Bilde 4">
            <a:extLst>
              <a:ext uri="{FF2B5EF4-FFF2-40B4-BE49-F238E27FC236}">
                <a16:creationId xmlns:a16="http://schemas.microsoft.com/office/drawing/2014/main" id="{F18B37D7-CEB9-1744-73AF-CE49EE3F3F18}"/>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3487737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dtstilt Blank">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5" name="Bilde 4">
            <a:extLst>
              <a:ext uri="{FF2B5EF4-FFF2-40B4-BE49-F238E27FC236}">
                <a16:creationId xmlns:a16="http://schemas.microsoft.com/office/drawing/2014/main" id="{6A2CAC2E-F055-7418-2D68-782A8BD7F68F}"/>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29778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idtstilt Blank">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a:xfrm>
            <a:off x="1477879" y="621691"/>
            <a:ext cx="9236242" cy="365126"/>
          </a:xfrm>
        </p:spPr>
        <p:txBody>
          <a:bodyPr>
            <a:noAutofit/>
          </a:bodyPr>
          <a:lstStyle>
            <a:lvl1pPr algn="ctr">
              <a:defRPr sz="3200" spc="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5" name="Bilde 4">
            <a:extLst>
              <a:ext uri="{FF2B5EF4-FFF2-40B4-BE49-F238E27FC236}">
                <a16:creationId xmlns:a16="http://schemas.microsoft.com/office/drawing/2014/main" id="{38C96E31-FDA1-B7A5-E82D-77DF60611548}"/>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1580237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dtstilt Sirk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7" name="Plassholder for tekst 6">
            <a:extLst>
              <a:ext uri="{FF2B5EF4-FFF2-40B4-BE49-F238E27FC236}">
                <a16:creationId xmlns:a16="http://schemas.microsoft.com/office/drawing/2014/main" id="{C62EF77D-9A00-9437-7B7F-79E0E2B71850}"/>
              </a:ext>
            </a:extLst>
          </p:cNvPr>
          <p:cNvSpPr>
            <a:spLocks noGrp="1"/>
          </p:cNvSpPr>
          <p:nvPr>
            <p:ph type="body" sz="quarter" idx="13"/>
          </p:nvPr>
        </p:nvSpPr>
        <p:spPr>
          <a:xfrm>
            <a:off x="4535863" y="1976563"/>
            <a:ext cx="3120274" cy="3122260"/>
          </a:xfrm>
          <a:prstGeom prst="ellipse">
            <a:avLst/>
          </a:prstGeom>
          <a:solidFill>
            <a:schemeClr val="accent1"/>
          </a:solidFill>
          <a:effectLst>
            <a:softEdge rad="0"/>
          </a:effectLst>
        </p:spPr>
        <p:txBody>
          <a:bodyPr anchor="ctr">
            <a:normAutofit/>
          </a:bodyPr>
          <a:lstStyle>
            <a:lvl1pPr marL="0" indent="0" algn="ctr">
              <a:lnSpc>
                <a:spcPct val="100000"/>
              </a:lnSpc>
              <a:buNone/>
              <a:defRPr sz="2400">
                <a:solidFill>
                  <a:schemeClr val="bg1"/>
                </a:solidFill>
              </a:defRPr>
            </a:lvl1pPr>
          </a:lstStyle>
          <a:p>
            <a:pPr lvl="0"/>
            <a:r>
              <a:rPr lang="nb-NO" dirty="0"/>
              <a:t>Klikk for å redigere tekststiler i malen</a:t>
            </a:r>
          </a:p>
        </p:txBody>
      </p:sp>
      <p:sp>
        <p:nvSpPr>
          <p:cNvPr id="8" name="Plassholder for tekst 6">
            <a:extLst>
              <a:ext uri="{FF2B5EF4-FFF2-40B4-BE49-F238E27FC236}">
                <a16:creationId xmlns:a16="http://schemas.microsoft.com/office/drawing/2014/main" id="{B7803332-3A19-D477-0576-2235991E5932}"/>
              </a:ext>
            </a:extLst>
          </p:cNvPr>
          <p:cNvSpPr>
            <a:spLocks noGrp="1"/>
          </p:cNvSpPr>
          <p:nvPr>
            <p:ph type="body" sz="quarter" idx="14"/>
          </p:nvPr>
        </p:nvSpPr>
        <p:spPr>
          <a:xfrm>
            <a:off x="1025540" y="1976563"/>
            <a:ext cx="3120274" cy="3122260"/>
          </a:xfrm>
          <a:prstGeom prst="ellipse">
            <a:avLst/>
          </a:prstGeom>
          <a:solidFill>
            <a:schemeClr val="accent1"/>
          </a:solidFill>
          <a:effectLst>
            <a:softEdge rad="0"/>
          </a:effectLst>
        </p:spPr>
        <p:txBody>
          <a:bodyPr anchor="ctr">
            <a:normAutofit/>
          </a:bodyPr>
          <a:lstStyle>
            <a:lvl1pPr marL="0" indent="0" algn="ctr">
              <a:lnSpc>
                <a:spcPct val="100000"/>
              </a:lnSpc>
              <a:buNone/>
              <a:defRPr sz="2400">
                <a:solidFill>
                  <a:schemeClr val="bg1"/>
                </a:solidFill>
              </a:defRPr>
            </a:lvl1pPr>
          </a:lstStyle>
          <a:p>
            <a:pPr lvl="0"/>
            <a:r>
              <a:rPr lang="nb-NO" dirty="0"/>
              <a:t>Klikk for å redigere tekststiler i malen</a:t>
            </a:r>
          </a:p>
        </p:txBody>
      </p:sp>
      <p:sp>
        <p:nvSpPr>
          <p:cNvPr id="11" name="Plassholder for tekst 6">
            <a:extLst>
              <a:ext uri="{FF2B5EF4-FFF2-40B4-BE49-F238E27FC236}">
                <a16:creationId xmlns:a16="http://schemas.microsoft.com/office/drawing/2014/main" id="{A0CE7689-D6B5-1E4A-03FD-5092DC3A6689}"/>
              </a:ext>
            </a:extLst>
          </p:cNvPr>
          <p:cNvSpPr>
            <a:spLocks noGrp="1"/>
          </p:cNvSpPr>
          <p:nvPr>
            <p:ph type="body" sz="quarter" idx="15"/>
          </p:nvPr>
        </p:nvSpPr>
        <p:spPr>
          <a:xfrm>
            <a:off x="8046186" y="1976563"/>
            <a:ext cx="3120274" cy="3122260"/>
          </a:xfrm>
          <a:prstGeom prst="ellipse">
            <a:avLst/>
          </a:prstGeom>
          <a:solidFill>
            <a:schemeClr val="accent1"/>
          </a:solidFill>
          <a:effectLst>
            <a:softEdge rad="0"/>
          </a:effectLst>
        </p:spPr>
        <p:txBody>
          <a:bodyPr anchor="ctr">
            <a:normAutofit/>
          </a:bodyPr>
          <a:lstStyle>
            <a:lvl1pPr marL="0" indent="0" algn="ctr">
              <a:lnSpc>
                <a:spcPct val="100000"/>
              </a:lnSpc>
              <a:buNone/>
              <a:defRPr sz="2400">
                <a:solidFill>
                  <a:schemeClr val="bg1"/>
                </a:solidFill>
              </a:defRPr>
            </a:lvl1pPr>
          </a:lstStyle>
          <a:p>
            <a:pPr lvl="0"/>
            <a:r>
              <a:rPr lang="nb-NO" dirty="0"/>
              <a:t>Klikk for å redigere tekststiler i malen</a:t>
            </a:r>
          </a:p>
        </p:txBody>
      </p:sp>
      <p:pic>
        <p:nvPicPr>
          <p:cNvPr id="5" name="Bilde 4">
            <a:extLst>
              <a:ext uri="{FF2B5EF4-FFF2-40B4-BE49-F238E27FC236}">
                <a16:creationId xmlns:a16="http://schemas.microsoft.com/office/drawing/2014/main" id="{028C8906-2715-A415-3A5B-915642E6EDF6}"/>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4260008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idtstilt Sirkl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7" name="Plassholder for tekst 6">
            <a:extLst>
              <a:ext uri="{FF2B5EF4-FFF2-40B4-BE49-F238E27FC236}">
                <a16:creationId xmlns:a16="http://schemas.microsoft.com/office/drawing/2014/main" id="{C62EF77D-9A00-9437-7B7F-79E0E2B71850}"/>
              </a:ext>
            </a:extLst>
          </p:cNvPr>
          <p:cNvSpPr>
            <a:spLocks noGrp="1"/>
          </p:cNvSpPr>
          <p:nvPr>
            <p:ph type="body" sz="quarter" idx="13"/>
          </p:nvPr>
        </p:nvSpPr>
        <p:spPr>
          <a:xfrm>
            <a:off x="4535863" y="1976563"/>
            <a:ext cx="3120274" cy="3122260"/>
          </a:xfrm>
          <a:prstGeom prst="ellipse">
            <a:avLst/>
          </a:prstGeom>
          <a:solidFill>
            <a:schemeClr val="accent1"/>
          </a:solidFill>
          <a:effectLst>
            <a:softEdge rad="0"/>
          </a:effectLst>
        </p:spPr>
        <p:txBody>
          <a:bodyPr anchor="ctr">
            <a:normAutofit/>
          </a:bodyPr>
          <a:lstStyle>
            <a:lvl1pPr marL="0" indent="0" algn="ctr">
              <a:lnSpc>
                <a:spcPct val="100000"/>
              </a:lnSpc>
              <a:buNone/>
              <a:defRPr sz="2400">
                <a:solidFill>
                  <a:schemeClr val="bg1"/>
                </a:solidFill>
              </a:defRPr>
            </a:lvl1pPr>
          </a:lstStyle>
          <a:p>
            <a:pPr lvl="0"/>
            <a:r>
              <a:rPr lang="nb-NO" dirty="0"/>
              <a:t>Klikk for å redigere tekststiler i malen</a:t>
            </a:r>
          </a:p>
        </p:txBody>
      </p:sp>
      <p:sp>
        <p:nvSpPr>
          <p:cNvPr id="8" name="Plassholder for tekst 6">
            <a:extLst>
              <a:ext uri="{FF2B5EF4-FFF2-40B4-BE49-F238E27FC236}">
                <a16:creationId xmlns:a16="http://schemas.microsoft.com/office/drawing/2014/main" id="{B7803332-3A19-D477-0576-2235991E5932}"/>
              </a:ext>
            </a:extLst>
          </p:cNvPr>
          <p:cNvSpPr>
            <a:spLocks noGrp="1"/>
          </p:cNvSpPr>
          <p:nvPr>
            <p:ph type="body" sz="quarter" idx="14"/>
          </p:nvPr>
        </p:nvSpPr>
        <p:spPr>
          <a:xfrm>
            <a:off x="1025540" y="1976563"/>
            <a:ext cx="3120274" cy="3122260"/>
          </a:xfrm>
          <a:prstGeom prst="ellipse">
            <a:avLst/>
          </a:prstGeom>
          <a:solidFill>
            <a:schemeClr val="accent1"/>
          </a:solidFill>
          <a:effectLst>
            <a:softEdge rad="0"/>
          </a:effectLst>
        </p:spPr>
        <p:txBody>
          <a:bodyPr anchor="ctr">
            <a:normAutofit/>
          </a:bodyPr>
          <a:lstStyle>
            <a:lvl1pPr marL="0" indent="0" algn="ctr">
              <a:lnSpc>
                <a:spcPct val="100000"/>
              </a:lnSpc>
              <a:buNone/>
              <a:defRPr sz="2400">
                <a:solidFill>
                  <a:schemeClr val="bg1"/>
                </a:solidFill>
              </a:defRPr>
            </a:lvl1pPr>
          </a:lstStyle>
          <a:p>
            <a:pPr lvl="0"/>
            <a:r>
              <a:rPr lang="nb-NO" dirty="0"/>
              <a:t>Klikk for å redigere tekststiler i malen</a:t>
            </a:r>
          </a:p>
        </p:txBody>
      </p:sp>
      <p:sp>
        <p:nvSpPr>
          <p:cNvPr id="11" name="Plassholder for tekst 6">
            <a:extLst>
              <a:ext uri="{FF2B5EF4-FFF2-40B4-BE49-F238E27FC236}">
                <a16:creationId xmlns:a16="http://schemas.microsoft.com/office/drawing/2014/main" id="{A0CE7689-D6B5-1E4A-03FD-5092DC3A6689}"/>
              </a:ext>
            </a:extLst>
          </p:cNvPr>
          <p:cNvSpPr>
            <a:spLocks noGrp="1"/>
          </p:cNvSpPr>
          <p:nvPr>
            <p:ph type="body" sz="quarter" idx="15"/>
          </p:nvPr>
        </p:nvSpPr>
        <p:spPr>
          <a:xfrm>
            <a:off x="8046186" y="1976563"/>
            <a:ext cx="3120274" cy="3122260"/>
          </a:xfrm>
          <a:prstGeom prst="ellipse">
            <a:avLst/>
          </a:prstGeom>
          <a:solidFill>
            <a:schemeClr val="accent1"/>
          </a:solidFill>
          <a:effectLst>
            <a:softEdge rad="0"/>
          </a:effectLst>
        </p:spPr>
        <p:txBody>
          <a:bodyPr anchor="ctr">
            <a:normAutofit/>
          </a:bodyPr>
          <a:lstStyle>
            <a:lvl1pPr marL="0" indent="0" algn="ctr">
              <a:lnSpc>
                <a:spcPct val="100000"/>
              </a:lnSpc>
              <a:buNone/>
              <a:defRPr sz="2400">
                <a:solidFill>
                  <a:schemeClr val="bg1"/>
                </a:solidFill>
              </a:defRPr>
            </a:lvl1pPr>
          </a:lstStyle>
          <a:p>
            <a:pPr lvl="0"/>
            <a:r>
              <a:rPr lang="nb-NO" dirty="0"/>
              <a:t>Klikk for å redigere tekststiler i malen</a:t>
            </a:r>
          </a:p>
        </p:txBody>
      </p:sp>
      <p:sp>
        <p:nvSpPr>
          <p:cNvPr id="3" name="Tittel 1">
            <a:extLst>
              <a:ext uri="{FF2B5EF4-FFF2-40B4-BE49-F238E27FC236}">
                <a16:creationId xmlns:a16="http://schemas.microsoft.com/office/drawing/2014/main" id="{7443B258-7DBB-F87F-44D9-F00EA0F641F9}"/>
              </a:ext>
            </a:extLst>
          </p:cNvPr>
          <p:cNvSpPr>
            <a:spLocks noGrp="1"/>
          </p:cNvSpPr>
          <p:nvPr>
            <p:ph type="title"/>
          </p:nvPr>
        </p:nvSpPr>
        <p:spPr>
          <a:xfrm>
            <a:off x="1477879" y="621691"/>
            <a:ext cx="9236242" cy="365126"/>
          </a:xfrm>
        </p:spPr>
        <p:txBody>
          <a:bodyPr>
            <a:noAutofit/>
          </a:bodyPr>
          <a:lstStyle>
            <a:lvl1pPr algn="ctr">
              <a:defRPr sz="3200" spc="0" baseline="0"/>
            </a:lvl1pPr>
          </a:lstStyle>
          <a:p>
            <a:r>
              <a:rPr lang="nb-NO" dirty="0"/>
              <a:t>Klikk for å redigere tittelstil</a:t>
            </a:r>
          </a:p>
        </p:txBody>
      </p:sp>
      <p:pic>
        <p:nvPicPr>
          <p:cNvPr id="5" name="Bilde 4">
            <a:extLst>
              <a:ext uri="{FF2B5EF4-FFF2-40B4-BE49-F238E27FC236}">
                <a16:creationId xmlns:a16="http://schemas.microsoft.com/office/drawing/2014/main" id="{424690AB-B9AE-EE20-EF30-ED80A8506D5C}"/>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2049151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emhevet tekst">
    <p:bg>
      <p:bgPr>
        <a:solidFill>
          <a:schemeClr val="tx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13" name="Plassholder for tekst 12">
            <a:extLst>
              <a:ext uri="{FF2B5EF4-FFF2-40B4-BE49-F238E27FC236}">
                <a16:creationId xmlns:a16="http://schemas.microsoft.com/office/drawing/2014/main" id="{7F8F1F12-880A-428B-FB1C-5BD96A549553}"/>
              </a:ext>
            </a:extLst>
          </p:cNvPr>
          <p:cNvSpPr>
            <a:spLocks noGrp="1"/>
          </p:cNvSpPr>
          <p:nvPr>
            <p:ph type="body" sz="quarter" idx="13" hasCustomPrompt="1"/>
          </p:nvPr>
        </p:nvSpPr>
        <p:spPr>
          <a:xfrm>
            <a:off x="1477963" y="1945723"/>
            <a:ext cx="9236075" cy="2478088"/>
          </a:xfrm>
        </p:spPr>
        <p:txBody>
          <a:bodyPr anchor="ctr">
            <a:noAutofit/>
          </a:bodyPr>
          <a:lstStyle>
            <a:lvl1pPr marL="0" indent="0" algn="ctr">
              <a:buNone/>
              <a:defRPr sz="20000" b="1" i="0" spc="50" baseline="0">
                <a:solidFill>
                  <a:schemeClr val="bg1"/>
                </a:solidFill>
                <a:latin typeface="FK Screamer 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100.000</a:t>
            </a:r>
          </a:p>
        </p:txBody>
      </p:sp>
      <p:sp>
        <p:nvSpPr>
          <p:cNvPr id="14" name="Plassholder for tekst 12">
            <a:extLst>
              <a:ext uri="{FF2B5EF4-FFF2-40B4-BE49-F238E27FC236}">
                <a16:creationId xmlns:a16="http://schemas.microsoft.com/office/drawing/2014/main" id="{E87836B7-528D-C7DE-56F6-8A30AFCBBFAE}"/>
              </a:ext>
            </a:extLst>
          </p:cNvPr>
          <p:cNvSpPr>
            <a:spLocks noGrp="1"/>
          </p:cNvSpPr>
          <p:nvPr>
            <p:ph type="body" sz="quarter" idx="14" hasCustomPrompt="1"/>
          </p:nvPr>
        </p:nvSpPr>
        <p:spPr>
          <a:xfrm>
            <a:off x="1477963" y="1087888"/>
            <a:ext cx="9236075" cy="857835"/>
          </a:xfrm>
        </p:spPr>
        <p:txBody>
          <a:bodyPr anchor="ctr">
            <a:normAutofit/>
          </a:bodyPr>
          <a:lstStyle>
            <a:lvl1pPr marL="0" indent="0" algn="ctr">
              <a:buNone/>
              <a:defRPr sz="36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Over</a:t>
            </a:r>
          </a:p>
        </p:txBody>
      </p:sp>
      <p:sp>
        <p:nvSpPr>
          <p:cNvPr id="15" name="Plassholder for tekst 12">
            <a:extLst>
              <a:ext uri="{FF2B5EF4-FFF2-40B4-BE49-F238E27FC236}">
                <a16:creationId xmlns:a16="http://schemas.microsoft.com/office/drawing/2014/main" id="{A24D820D-E6E9-C0E5-74E0-B81792EAC060}"/>
              </a:ext>
            </a:extLst>
          </p:cNvPr>
          <p:cNvSpPr>
            <a:spLocks noGrp="1"/>
          </p:cNvSpPr>
          <p:nvPr>
            <p:ph type="body" sz="quarter" idx="15" hasCustomPrompt="1"/>
          </p:nvPr>
        </p:nvSpPr>
        <p:spPr>
          <a:xfrm>
            <a:off x="1477963" y="4416766"/>
            <a:ext cx="9236075" cy="857835"/>
          </a:xfrm>
        </p:spPr>
        <p:txBody>
          <a:bodyPr anchor="ctr">
            <a:normAutofit/>
          </a:bodyPr>
          <a:lstStyle>
            <a:lvl1pPr marL="0" indent="0" algn="ctr">
              <a:buNone/>
              <a:defRPr sz="36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kamper i året</a:t>
            </a:r>
          </a:p>
        </p:txBody>
      </p:sp>
      <p:pic>
        <p:nvPicPr>
          <p:cNvPr id="2" name="Bilde 1">
            <a:extLst>
              <a:ext uri="{FF2B5EF4-FFF2-40B4-BE49-F238E27FC236}">
                <a16:creationId xmlns:a16="http://schemas.microsoft.com/office/drawing/2014/main" id="{2B3D8043-B1BA-7FEB-E079-F5CBC4716A4F}"/>
              </a:ext>
            </a:extLst>
          </p:cNvPr>
          <p:cNvPicPr>
            <a:picLocks noChangeAspect="1"/>
          </p:cNvPicPr>
          <p:nvPr userDrawn="1"/>
        </p:nvPicPr>
        <p:blipFill>
          <a:blip r:embed="rId2"/>
          <a:srcRect/>
          <a:stretch/>
        </p:blipFill>
        <p:spPr>
          <a:xfrm>
            <a:off x="-83128" y="5853719"/>
            <a:ext cx="2143497" cy="1075535"/>
          </a:xfrm>
          <a:prstGeom prst="rect">
            <a:avLst/>
          </a:prstGeom>
        </p:spPr>
      </p:pic>
    </p:spTree>
    <p:extLst>
      <p:ext uri="{BB962C8B-B14F-4D97-AF65-F5344CB8AC3E}">
        <p14:creationId xmlns:p14="http://schemas.microsoft.com/office/powerpoint/2010/main" val="2116712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Me 3">
    <p:bg>
      <p:bgPr>
        <a:solidFill>
          <a:schemeClr val="tx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5" name="Ellipse 4">
            <a:extLst>
              <a:ext uri="{FF2B5EF4-FFF2-40B4-BE49-F238E27FC236}">
                <a16:creationId xmlns:a16="http://schemas.microsoft.com/office/drawing/2014/main" id="{B46D25C0-7B59-C7FC-81AE-91B33C086C4E}"/>
              </a:ext>
            </a:extLst>
          </p:cNvPr>
          <p:cNvSpPr/>
          <p:nvPr userDrawn="1"/>
        </p:nvSpPr>
        <p:spPr>
          <a:xfrm>
            <a:off x="5337628" y="2080860"/>
            <a:ext cx="1516743" cy="1516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a:extLst>
              <a:ext uri="{FF2B5EF4-FFF2-40B4-BE49-F238E27FC236}">
                <a16:creationId xmlns:a16="http://schemas.microsoft.com/office/drawing/2014/main" id="{73FA7769-2395-E11A-415A-BDE15949F0A7}"/>
              </a:ext>
            </a:extLst>
          </p:cNvPr>
          <p:cNvSpPr/>
          <p:nvPr userDrawn="1"/>
        </p:nvSpPr>
        <p:spPr>
          <a:xfrm>
            <a:off x="2449288" y="2080860"/>
            <a:ext cx="1516743" cy="1516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a:extLst>
              <a:ext uri="{FF2B5EF4-FFF2-40B4-BE49-F238E27FC236}">
                <a16:creationId xmlns:a16="http://schemas.microsoft.com/office/drawing/2014/main" id="{BD83A68F-2B3A-3589-6B15-C5AFA2ABBA58}"/>
              </a:ext>
            </a:extLst>
          </p:cNvPr>
          <p:cNvSpPr/>
          <p:nvPr userDrawn="1"/>
        </p:nvSpPr>
        <p:spPr>
          <a:xfrm>
            <a:off x="8225969" y="2080860"/>
            <a:ext cx="1516743" cy="1516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Shape">
            <a:extLst>
              <a:ext uri="{FF2B5EF4-FFF2-40B4-BE49-F238E27FC236}">
                <a16:creationId xmlns:a16="http://schemas.microsoft.com/office/drawing/2014/main" id="{0A1478AB-A210-CDF7-F791-554F37694F4D}"/>
              </a:ext>
            </a:extLst>
          </p:cNvPr>
          <p:cNvSpPr/>
          <p:nvPr userDrawn="1"/>
        </p:nvSpPr>
        <p:spPr>
          <a:xfrm>
            <a:off x="2886332" y="2517904"/>
            <a:ext cx="642654" cy="642654"/>
          </a:xfrm>
          <a:custGeom>
            <a:avLst/>
            <a:gdLst/>
            <a:ahLst/>
            <a:cxnLst>
              <a:cxn ang="0">
                <a:pos x="wd2" y="hd2"/>
              </a:cxn>
              <a:cxn ang="5400000">
                <a:pos x="wd2" y="hd2"/>
              </a:cxn>
              <a:cxn ang="10800000">
                <a:pos x="wd2" y="hd2"/>
              </a:cxn>
              <a:cxn ang="16200000">
                <a:pos x="wd2" y="hd2"/>
              </a:cxn>
            </a:cxnLst>
            <a:rect l="0" t="0" r="r" b="b"/>
            <a:pathLst>
              <a:path w="21600" h="21600" extrusionOk="0">
                <a:moveTo>
                  <a:pt x="10800" y="1925"/>
                </a:moveTo>
                <a:cubicBezTo>
                  <a:pt x="13687" y="1925"/>
                  <a:pt x="14008" y="2032"/>
                  <a:pt x="15184" y="2032"/>
                </a:cubicBezTo>
                <a:cubicBezTo>
                  <a:pt x="16147" y="2139"/>
                  <a:pt x="16788" y="2246"/>
                  <a:pt x="17109" y="2459"/>
                </a:cubicBezTo>
                <a:cubicBezTo>
                  <a:pt x="17644" y="2566"/>
                  <a:pt x="17964" y="2887"/>
                  <a:pt x="18392" y="3208"/>
                </a:cubicBezTo>
                <a:cubicBezTo>
                  <a:pt x="18713" y="3636"/>
                  <a:pt x="19034" y="3956"/>
                  <a:pt x="19248" y="4491"/>
                </a:cubicBezTo>
                <a:cubicBezTo>
                  <a:pt x="19354" y="4812"/>
                  <a:pt x="19568" y="5453"/>
                  <a:pt x="19568" y="6416"/>
                </a:cubicBezTo>
                <a:cubicBezTo>
                  <a:pt x="19568" y="7592"/>
                  <a:pt x="19675" y="7913"/>
                  <a:pt x="19675" y="10800"/>
                </a:cubicBezTo>
                <a:cubicBezTo>
                  <a:pt x="19675" y="13687"/>
                  <a:pt x="19568" y="14008"/>
                  <a:pt x="19568" y="15184"/>
                </a:cubicBezTo>
                <a:cubicBezTo>
                  <a:pt x="19568" y="16253"/>
                  <a:pt x="19354" y="16788"/>
                  <a:pt x="19248" y="17216"/>
                </a:cubicBezTo>
                <a:cubicBezTo>
                  <a:pt x="19034" y="17644"/>
                  <a:pt x="18713" y="18071"/>
                  <a:pt x="18392" y="18392"/>
                </a:cubicBezTo>
                <a:cubicBezTo>
                  <a:pt x="17964" y="18820"/>
                  <a:pt x="17644" y="19034"/>
                  <a:pt x="17109" y="19248"/>
                </a:cubicBezTo>
                <a:cubicBezTo>
                  <a:pt x="16788" y="19354"/>
                  <a:pt x="16147" y="19568"/>
                  <a:pt x="15184" y="19568"/>
                </a:cubicBezTo>
                <a:cubicBezTo>
                  <a:pt x="14008" y="19675"/>
                  <a:pt x="13687" y="19675"/>
                  <a:pt x="10800" y="19675"/>
                </a:cubicBezTo>
                <a:cubicBezTo>
                  <a:pt x="7913" y="19675"/>
                  <a:pt x="7592" y="19675"/>
                  <a:pt x="6416" y="19568"/>
                </a:cubicBezTo>
                <a:cubicBezTo>
                  <a:pt x="5347" y="19568"/>
                  <a:pt x="4812" y="19354"/>
                  <a:pt x="4384" y="19248"/>
                </a:cubicBezTo>
                <a:cubicBezTo>
                  <a:pt x="3956" y="19034"/>
                  <a:pt x="3529" y="18820"/>
                  <a:pt x="3208" y="18392"/>
                </a:cubicBezTo>
                <a:cubicBezTo>
                  <a:pt x="2780" y="18071"/>
                  <a:pt x="2566" y="17644"/>
                  <a:pt x="2352" y="17216"/>
                </a:cubicBezTo>
                <a:cubicBezTo>
                  <a:pt x="2246" y="16788"/>
                  <a:pt x="2032" y="16253"/>
                  <a:pt x="2032" y="15184"/>
                </a:cubicBezTo>
                <a:cubicBezTo>
                  <a:pt x="1925" y="14008"/>
                  <a:pt x="1925" y="13687"/>
                  <a:pt x="1925" y="10800"/>
                </a:cubicBezTo>
                <a:cubicBezTo>
                  <a:pt x="1925" y="7913"/>
                  <a:pt x="1925" y="7592"/>
                  <a:pt x="2032" y="6416"/>
                </a:cubicBezTo>
                <a:cubicBezTo>
                  <a:pt x="2032" y="5453"/>
                  <a:pt x="2246" y="4812"/>
                  <a:pt x="2352" y="4491"/>
                </a:cubicBezTo>
                <a:cubicBezTo>
                  <a:pt x="2566" y="3956"/>
                  <a:pt x="2780" y="3636"/>
                  <a:pt x="3208" y="3208"/>
                </a:cubicBezTo>
                <a:cubicBezTo>
                  <a:pt x="3529" y="2887"/>
                  <a:pt x="3956" y="2566"/>
                  <a:pt x="4384" y="2459"/>
                </a:cubicBezTo>
                <a:cubicBezTo>
                  <a:pt x="4812" y="2246"/>
                  <a:pt x="5347" y="2139"/>
                  <a:pt x="6416" y="2032"/>
                </a:cubicBezTo>
                <a:cubicBezTo>
                  <a:pt x="7592" y="2032"/>
                  <a:pt x="7913" y="1925"/>
                  <a:pt x="10800" y="1925"/>
                </a:cubicBezTo>
                <a:moveTo>
                  <a:pt x="10800" y="0"/>
                </a:moveTo>
                <a:cubicBezTo>
                  <a:pt x="7806" y="0"/>
                  <a:pt x="7485" y="0"/>
                  <a:pt x="6309" y="107"/>
                </a:cubicBezTo>
                <a:cubicBezTo>
                  <a:pt x="5133" y="107"/>
                  <a:pt x="4384" y="321"/>
                  <a:pt x="3743" y="642"/>
                </a:cubicBezTo>
                <a:cubicBezTo>
                  <a:pt x="2994" y="855"/>
                  <a:pt x="2352" y="1283"/>
                  <a:pt x="1818" y="1818"/>
                </a:cubicBezTo>
                <a:cubicBezTo>
                  <a:pt x="1176" y="2459"/>
                  <a:pt x="855" y="2994"/>
                  <a:pt x="535" y="3743"/>
                </a:cubicBezTo>
                <a:cubicBezTo>
                  <a:pt x="321" y="4491"/>
                  <a:pt x="107" y="5240"/>
                  <a:pt x="107" y="6416"/>
                </a:cubicBezTo>
                <a:cubicBezTo>
                  <a:pt x="0" y="7485"/>
                  <a:pt x="0" y="7913"/>
                  <a:pt x="0" y="10800"/>
                </a:cubicBezTo>
                <a:cubicBezTo>
                  <a:pt x="0" y="13794"/>
                  <a:pt x="0" y="14115"/>
                  <a:pt x="107" y="15291"/>
                </a:cubicBezTo>
                <a:cubicBezTo>
                  <a:pt x="107" y="16467"/>
                  <a:pt x="321" y="17216"/>
                  <a:pt x="535" y="17857"/>
                </a:cubicBezTo>
                <a:cubicBezTo>
                  <a:pt x="855" y="18606"/>
                  <a:pt x="1176" y="19248"/>
                  <a:pt x="1818" y="19782"/>
                </a:cubicBezTo>
                <a:cubicBezTo>
                  <a:pt x="2352" y="20424"/>
                  <a:pt x="2994" y="20745"/>
                  <a:pt x="3743" y="21065"/>
                </a:cubicBezTo>
                <a:cubicBezTo>
                  <a:pt x="4384" y="21279"/>
                  <a:pt x="5133" y="21493"/>
                  <a:pt x="6309" y="21600"/>
                </a:cubicBezTo>
                <a:cubicBezTo>
                  <a:pt x="7485" y="21600"/>
                  <a:pt x="7806" y="21600"/>
                  <a:pt x="10800" y="21600"/>
                </a:cubicBezTo>
                <a:cubicBezTo>
                  <a:pt x="13687" y="21600"/>
                  <a:pt x="14115" y="21600"/>
                  <a:pt x="15184" y="21600"/>
                </a:cubicBezTo>
                <a:cubicBezTo>
                  <a:pt x="16360" y="21493"/>
                  <a:pt x="17216" y="21279"/>
                  <a:pt x="17857" y="21065"/>
                </a:cubicBezTo>
                <a:cubicBezTo>
                  <a:pt x="18606" y="20745"/>
                  <a:pt x="19141" y="20424"/>
                  <a:pt x="19782" y="19782"/>
                </a:cubicBezTo>
                <a:cubicBezTo>
                  <a:pt x="20317" y="19248"/>
                  <a:pt x="20745" y="18606"/>
                  <a:pt x="20958" y="17857"/>
                </a:cubicBezTo>
                <a:cubicBezTo>
                  <a:pt x="21279" y="17216"/>
                  <a:pt x="21493" y="16467"/>
                  <a:pt x="21493" y="15291"/>
                </a:cubicBezTo>
                <a:cubicBezTo>
                  <a:pt x="21600" y="14115"/>
                  <a:pt x="21600" y="13794"/>
                  <a:pt x="21600" y="10800"/>
                </a:cubicBezTo>
                <a:cubicBezTo>
                  <a:pt x="21600" y="7913"/>
                  <a:pt x="21600" y="7485"/>
                  <a:pt x="21493" y="6416"/>
                </a:cubicBezTo>
                <a:cubicBezTo>
                  <a:pt x="21493" y="5240"/>
                  <a:pt x="21279" y="4491"/>
                  <a:pt x="20958" y="3743"/>
                </a:cubicBezTo>
                <a:cubicBezTo>
                  <a:pt x="20745" y="2994"/>
                  <a:pt x="20317" y="2459"/>
                  <a:pt x="19782" y="1818"/>
                </a:cubicBezTo>
                <a:cubicBezTo>
                  <a:pt x="19141" y="1283"/>
                  <a:pt x="18606" y="855"/>
                  <a:pt x="17857" y="642"/>
                </a:cubicBezTo>
                <a:cubicBezTo>
                  <a:pt x="17216" y="321"/>
                  <a:pt x="16360" y="107"/>
                  <a:pt x="15184" y="107"/>
                </a:cubicBezTo>
                <a:cubicBezTo>
                  <a:pt x="14115" y="0"/>
                  <a:pt x="13687" y="0"/>
                  <a:pt x="10800" y="0"/>
                </a:cubicBezTo>
                <a:close/>
                <a:moveTo>
                  <a:pt x="10800" y="5240"/>
                </a:moveTo>
                <a:cubicBezTo>
                  <a:pt x="7699" y="5240"/>
                  <a:pt x="5240" y="7806"/>
                  <a:pt x="5240" y="10800"/>
                </a:cubicBezTo>
                <a:cubicBezTo>
                  <a:pt x="5240" y="13901"/>
                  <a:pt x="7699" y="16360"/>
                  <a:pt x="10800" y="16360"/>
                </a:cubicBezTo>
                <a:cubicBezTo>
                  <a:pt x="13794" y="16360"/>
                  <a:pt x="16360" y="13901"/>
                  <a:pt x="16360" y="10800"/>
                </a:cubicBezTo>
                <a:cubicBezTo>
                  <a:pt x="16360" y="7806"/>
                  <a:pt x="13794" y="5240"/>
                  <a:pt x="10800" y="5240"/>
                </a:cubicBezTo>
                <a:close/>
                <a:moveTo>
                  <a:pt x="10800" y="14436"/>
                </a:moveTo>
                <a:cubicBezTo>
                  <a:pt x="8768" y="14436"/>
                  <a:pt x="7164" y="12832"/>
                  <a:pt x="7164" y="10800"/>
                </a:cubicBezTo>
                <a:cubicBezTo>
                  <a:pt x="7164" y="8875"/>
                  <a:pt x="8768" y="7271"/>
                  <a:pt x="10800" y="7271"/>
                </a:cubicBezTo>
                <a:cubicBezTo>
                  <a:pt x="12725" y="7271"/>
                  <a:pt x="14329" y="8875"/>
                  <a:pt x="14329" y="10800"/>
                </a:cubicBezTo>
                <a:cubicBezTo>
                  <a:pt x="14329" y="12832"/>
                  <a:pt x="12725" y="14436"/>
                  <a:pt x="10800" y="14436"/>
                </a:cubicBezTo>
                <a:close/>
                <a:moveTo>
                  <a:pt x="17857" y="5026"/>
                </a:moveTo>
                <a:cubicBezTo>
                  <a:pt x="17857" y="5774"/>
                  <a:pt x="17216" y="6309"/>
                  <a:pt x="16574" y="6309"/>
                </a:cubicBezTo>
                <a:cubicBezTo>
                  <a:pt x="15826" y="6309"/>
                  <a:pt x="15291" y="5774"/>
                  <a:pt x="15291" y="5026"/>
                </a:cubicBezTo>
                <a:cubicBezTo>
                  <a:pt x="15291" y="4384"/>
                  <a:pt x="15826" y="3743"/>
                  <a:pt x="16574" y="3743"/>
                </a:cubicBezTo>
                <a:cubicBezTo>
                  <a:pt x="17216" y="3743"/>
                  <a:pt x="17857" y="4384"/>
                  <a:pt x="17857" y="5026"/>
                </a:cubicBezTo>
                <a:close/>
              </a:path>
            </a:pathLst>
          </a:custGeom>
          <a:solidFill>
            <a:srgbClr val="FFFFFF"/>
          </a:solidFill>
          <a:ln w="12700">
            <a:miter lim="400000"/>
          </a:ln>
        </p:spPr>
        <p:txBody>
          <a:bodyPr lIns="45719" rIns="45719"/>
          <a:lstStyle/>
          <a:p>
            <a:pPr algn="ctr" defTabSz="914400">
              <a:lnSpc>
                <a:spcPct val="100000"/>
              </a:lnSpc>
              <a:defRPr sz="1800" b="1" cap="all">
                <a:latin typeface="+mj-lt"/>
                <a:ea typeface="+mj-ea"/>
                <a:cs typeface="+mj-cs"/>
                <a:sym typeface="Helvetica"/>
              </a:defRPr>
            </a:pPr>
            <a:endParaRPr dirty="0"/>
          </a:p>
        </p:txBody>
      </p:sp>
      <p:sp>
        <p:nvSpPr>
          <p:cNvPr id="11" name="Shape">
            <a:extLst>
              <a:ext uri="{FF2B5EF4-FFF2-40B4-BE49-F238E27FC236}">
                <a16:creationId xmlns:a16="http://schemas.microsoft.com/office/drawing/2014/main" id="{10EF7483-97C4-518A-A0E7-212582193AB9}"/>
              </a:ext>
            </a:extLst>
          </p:cNvPr>
          <p:cNvSpPr/>
          <p:nvPr userDrawn="1"/>
        </p:nvSpPr>
        <p:spPr>
          <a:xfrm>
            <a:off x="5926443" y="2496133"/>
            <a:ext cx="339113" cy="719249"/>
          </a:xfrm>
          <a:custGeom>
            <a:avLst/>
            <a:gdLst/>
            <a:ahLst/>
            <a:cxnLst>
              <a:cxn ang="0">
                <a:pos x="wd2" y="hd2"/>
              </a:cxn>
              <a:cxn ang="5400000">
                <a:pos x="wd2" y="hd2"/>
              </a:cxn>
              <a:cxn ang="10800000">
                <a:pos x="wd2" y="hd2"/>
              </a:cxn>
              <a:cxn ang="16200000">
                <a:pos x="wd2" y="hd2"/>
              </a:cxn>
            </a:cxnLst>
            <a:rect l="0" t="0" r="r" b="b"/>
            <a:pathLst>
              <a:path w="21600" h="21600" extrusionOk="0">
                <a:moveTo>
                  <a:pt x="14324" y="6416"/>
                </a:moveTo>
                <a:cubicBezTo>
                  <a:pt x="14324" y="4705"/>
                  <a:pt x="14324" y="4705"/>
                  <a:pt x="14324" y="4705"/>
                </a:cubicBezTo>
                <a:cubicBezTo>
                  <a:pt x="14324" y="3850"/>
                  <a:pt x="15461" y="3636"/>
                  <a:pt x="16371" y="3636"/>
                </a:cubicBezTo>
                <a:cubicBezTo>
                  <a:pt x="17053" y="3636"/>
                  <a:pt x="21373" y="3636"/>
                  <a:pt x="21373" y="3636"/>
                </a:cubicBezTo>
                <a:cubicBezTo>
                  <a:pt x="21373" y="0"/>
                  <a:pt x="21373" y="0"/>
                  <a:pt x="21373" y="0"/>
                </a:cubicBezTo>
                <a:cubicBezTo>
                  <a:pt x="14324" y="0"/>
                  <a:pt x="14324" y="0"/>
                  <a:pt x="14324" y="0"/>
                </a:cubicBezTo>
                <a:cubicBezTo>
                  <a:pt x="6366" y="0"/>
                  <a:pt x="4775" y="2673"/>
                  <a:pt x="4775" y="4491"/>
                </a:cubicBezTo>
                <a:cubicBezTo>
                  <a:pt x="4775" y="6416"/>
                  <a:pt x="4775" y="6416"/>
                  <a:pt x="4775" y="6416"/>
                </a:cubicBezTo>
                <a:cubicBezTo>
                  <a:pt x="0" y="6416"/>
                  <a:pt x="0" y="6416"/>
                  <a:pt x="0" y="6416"/>
                </a:cubicBezTo>
                <a:cubicBezTo>
                  <a:pt x="0" y="9089"/>
                  <a:pt x="0" y="9089"/>
                  <a:pt x="0" y="9089"/>
                </a:cubicBezTo>
                <a:cubicBezTo>
                  <a:pt x="0" y="10800"/>
                  <a:pt x="0" y="10800"/>
                  <a:pt x="0" y="10800"/>
                </a:cubicBezTo>
                <a:cubicBezTo>
                  <a:pt x="4775" y="10800"/>
                  <a:pt x="4775" y="10800"/>
                  <a:pt x="4775" y="10800"/>
                </a:cubicBezTo>
                <a:cubicBezTo>
                  <a:pt x="4775" y="15719"/>
                  <a:pt x="4775" y="21600"/>
                  <a:pt x="4775" y="21600"/>
                </a:cubicBezTo>
                <a:cubicBezTo>
                  <a:pt x="13869" y="21600"/>
                  <a:pt x="13869" y="21600"/>
                  <a:pt x="13869" y="21600"/>
                </a:cubicBezTo>
                <a:cubicBezTo>
                  <a:pt x="13869" y="21600"/>
                  <a:pt x="13869" y="15612"/>
                  <a:pt x="13869" y="10800"/>
                </a:cubicBezTo>
                <a:cubicBezTo>
                  <a:pt x="20691" y="10800"/>
                  <a:pt x="20691" y="10800"/>
                  <a:pt x="20691" y="10800"/>
                </a:cubicBezTo>
                <a:cubicBezTo>
                  <a:pt x="20918" y="9089"/>
                  <a:pt x="20918" y="9089"/>
                  <a:pt x="20918" y="9089"/>
                </a:cubicBezTo>
                <a:cubicBezTo>
                  <a:pt x="21600" y="6416"/>
                  <a:pt x="21600" y="6416"/>
                  <a:pt x="21600" y="6416"/>
                </a:cubicBezTo>
                <a:lnTo>
                  <a:pt x="14324" y="6416"/>
                </a:lnTo>
                <a:close/>
              </a:path>
            </a:pathLst>
          </a:custGeom>
          <a:solidFill>
            <a:srgbClr val="FFFFFF"/>
          </a:solidFill>
          <a:ln w="12700">
            <a:miter lim="400000"/>
          </a:ln>
        </p:spPr>
        <p:txBody>
          <a:bodyPr lIns="45719" rIns="45719"/>
          <a:lstStyle/>
          <a:p>
            <a:pPr algn="ctr" defTabSz="914400">
              <a:lnSpc>
                <a:spcPct val="100000"/>
              </a:lnSpc>
              <a:defRPr sz="1800" b="1" cap="all">
                <a:latin typeface="+mj-lt"/>
                <a:ea typeface="+mj-ea"/>
                <a:cs typeface="+mj-cs"/>
                <a:sym typeface="Helvetica"/>
              </a:defRPr>
            </a:pPr>
            <a:endParaRPr/>
          </a:p>
        </p:txBody>
      </p:sp>
      <p:pic>
        <p:nvPicPr>
          <p:cNvPr id="12" name="bilde" descr="bilde">
            <a:extLst>
              <a:ext uri="{FF2B5EF4-FFF2-40B4-BE49-F238E27FC236}">
                <a16:creationId xmlns:a16="http://schemas.microsoft.com/office/drawing/2014/main" id="{BD3ECC89-A2E2-ADE6-DFFE-EEBDF78B4AB3}"/>
              </a:ext>
            </a:extLst>
          </p:cNvPr>
          <p:cNvPicPr>
            <a:picLocks noChangeAspect="1"/>
          </p:cNvPicPr>
          <p:nvPr userDrawn="1"/>
        </p:nvPicPr>
        <p:blipFill>
          <a:blip r:embed="rId2"/>
          <a:stretch>
            <a:fillRect/>
          </a:stretch>
        </p:blipFill>
        <p:spPr>
          <a:xfrm>
            <a:off x="8611557" y="2488405"/>
            <a:ext cx="745565" cy="701651"/>
          </a:xfrm>
          <a:prstGeom prst="rect">
            <a:avLst/>
          </a:prstGeom>
          <a:ln w="12700">
            <a:miter lim="400000"/>
          </a:ln>
        </p:spPr>
      </p:pic>
      <p:sp>
        <p:nvSpPr>
          <p:cNvPr id="14" name="Plassholder for tekst 13">
            <a:extLst>
              <a:ext uri="{FF2B5EF4-FFF2-40B4-BE49-F238E27FC236}">
                <a16:creationId xmlns:a16="http://schemas.microsoft.com/office/drawing/2014/main" id="{408A523E-AD65-F40E-8BB0-7E4E054388C6}"/>
              </a:ext>
            </a:extLst>
          </p:cNvPr>
          <p:cNvSpPr>
            <a:spLocks noGrp="1"/>
          </p:cNvSpPr>
          <p:nvPr>
            <p:ph type="body" sz="quarter" idx="13" hasCustomPrompt="1"/>
          </p:nvPr>
        </p:nvSpPr>
        <p:spPr>
          <a:xfrm>
            <a:off x="1973605" y="3752171"/>
            <a:ext cx="2468108" cy="805316"/>
          </a:xfrm>
        </p:spPr>
        <p:txBody>
          <a:bodyPr>
            <a:normAutofit/>
          </a:bodyPr>
          <a:lstStyle>
            <a:lvl1pPr marL="0" indent="0" algn="ctr">
              <a:buNone/>
              <a:defRPr sz="5400" b="1" i="0" spc="100" baseline="0">
                <a:solidFill>
                  <a:schemeClr val="bg1"/>
                </a:solidFill>
                <a:latin typeface="FK Screamer Bold" pitchFamily="2" charset="77"/>
              </a:defRPr>
            </a:lvl1pPr>
          </a:lstStyle>
          <a:p>
            <a:pPr lvl="0"/>
            <a:r>
              <a:rPr lang="nb-NO" dirty="0"/>
              <a:t>80 000+</a:t>
            </a:r>
          </a:p>
        </p:txBody>
      </p:sp>
      <p:sp>
        <p:nvSpPr>
          <p:cNvPr id="15" name="Plassholder for tekst 13">
            <a:extLst>
              <a:ext uri="{FF2B5EF4-FFF2-40B4-BE49-F238E27FC236}">
                <a16:creationId xmlns:a16="http://schemas.microsoft.com/office/drawing/2014/main" id="{E18CE0C6-D1B7-70E9-3BBB-5F0F3E9EA0AC}"/>
              </a:ext>
            </a:extLst>
          </p:cNvPr>
          <p:cNvSpPr>
            <a:spLocks noGrp="1"/>
          </p:cNvSpPr>
          <p:nvPr>
            <p:ph type="body" sz="quarter" idx="14" hasCustomPrompt="1"/>
          </p:nvPr>
        </p:nvSpPr>
        <p:spPr>
          <a:xfrm>
            <a:off x="1973605" y="4601257"/>
            <a:ext cx="2468108" cy="277959"/>
          </a:xfrm>
        </p:spPr>
        <p:txBody>
          <a:bodyPr>
            <a:normAutofit/>
          </a:bodyPr>
          <a:lstStyle>
            <a:lvl1pPr marL="0" indent="0" algn="ctr">
              <a:buNone/>
              <a:defRPr sz="1000" b="0" i="0">
                <a:solidFill>
                  <a:schemeClr val="bg1"/>
                </a:solidFill>
                <a:latin typeface="Metropolis Light" pitchFamily="2" charset="77"/>
              </a:defRPr>
            </a:lvl1pPr>
          </a:lstStyle>
          <a:p>
            <a:pPr lvl="0"/>
            <a:r>
              <a:rPr lang="nb-NO" dirty="0"/>
              <a:t>September 2021</a:t>
            </a:r>
          </a:p>
        </p:txBody>
      </p:sp>
      <p:sp>
        <p:nvSpPr>
          <p:cNvPr id="16" name="Plassholder for tekst 13">
            <a:extLst>
              <a:ext uri="{FF2B5EF4-FFF2-40B4-BE49-F238E27FC236}">
                <a16:creationId xmlns:a16="http://schemas.microsoft.com/office/drawing/2014/main" id="{A7D851D4-9B11-7EE1-07FA-31988FEEB600}"/>
              </a:ext>
            </a:extLst>
          </p:cNvPr>
          <p:cNvSpPr>
            <a:spLocks noGrp="1"/>
          </p:cNvSpPr>
          <p:nvPr>
            <p:ph type="body" sz="quarter" idx="15" hasCustomPrompt="1"/>
          </p:nvPr>
        </p:nvSpPr>
        <p:spPr>
          <a:xfrm>
            <a:off x="4861945" y="3752171"/>
            <a:ext cx="2468108" cy="805316"/>
          </a:xfrm>
        </p:spPr>
        <p:txBody>
          <a:bodyPr>
            <a:normAutofit/>
          </a:bodyPr>
          <a:lstStyle>
            <a:lvl1pPr marL="0" indent="0" algn="ctr">
              <a:buNone/>
              <a:defRPr sz="5400" b="1" i="0" spc="100" baseline="0">
                <a:solidFill>
                  <a:schemeClr val="bg1"/>
                </a:solidFill>
                <a:latin typeface="FK Screamer Bold" pitchFamily="2" charset="77"/>
              </a:defRPr>
            </a:lvl1pPr>
          </a:lstStyle>
          <a:p>
            <a:pPr lvl="0"/>
            <a:r>
              <a:rPr lang="nb-NO" dirty="0"/>
              <a:t>385 000+</a:t>
            </a:r>
          </a:p>
        </p:txBody>
      </p:sp>
      <p:sp>
        <p:nvSpPr>
          <p:cNvPr id="17" name="Plassholder for tekst 13">
            <a:extLst>
              <a:ext uri="{FF2B5EF4-FFF2-40B4-BE49-F238E27FC236}">
                <a16:creationId xmlns:a16="http://schemas.microsoft.com/office/drawing/2014/main" id="{6BC1F1E3-EFCE-E637-31C0-36220A096851}"/>
              </a:ext>
            </a:extLst>
          </p:cNvPr>
          <p:cNvSpPr>
            <a:spLocks noGrp="1"/>
          </p:cNvSpPr>
          <p:nvPr>
            <p:ph type="body" sz="quarter" idx="16" hasCustomPrompt="1"/>
          </p:nvPr>
        </p:nvSpPr>
        <p:spPr>
          <a:xfrm>
            <a:off x="4861945" y="4601257"/>
            <a:ext cx="2468108" cy="277959"/>
          </a:xfrm>
        </p:spPr>
        <p:txBody>
          <a:bodyPr>
            <a:normAutofit/>
          </a:bodyPr>
          <a:lstStyle>
            <a:lvl1pPr marL="0" indent="0" algn="ctr">
              <a:buNone/>
              <a:defRPr sz="1000" b="0" i="0">
                <a:solidFill>
                  <a:schemeClr val="bg1"/>
                </a:solidFill>
                <a:latin typeface="Metropolis Light" pitchFamily="2" charset="77"/>
              </a:defRPr>
            </a:lvl1pPr>
          </a:lstStyle>
          <a:p>
            <a:pPr lvl="0"/>
            <a:r>
              <a:rPr lang="nb-NO" dirty="0"/>
              <a:t>September 2021</a:t>
            </a:r>
          </a:p>
        </p:txBody>
      </p:sp>
      <p:sp>
        <p:nvSpPr>
          <p:cNvPr id="18" name="Plassholder for tekst 13">
            <a:extLst>
              <a:ext uri="{FF2B5EF4-FFF2-40B4-BE49-F238E27FC236}">
                <a16:creationId xmlns:a16="http://schemas.microsoft.com/office/drawing/2014/main" id="{1EE26EE6-FA18-0C51-9B8A-D2F2730A11EA}"/>
              </a:ext>
            </a:extLst>
          </p:cNvPr>
          <p:cNvSpPr>
            <a:spLocks noGrp="1"/>
          </p:cNvSpPr>
          <p:nvPr>
            <p:ph type="body" sz="quarter" idx="17" hasCustomPrompt="1"/>
          </p:nvPr>
        </p:nvSpPr>
        <p:spPr>
          <a:xfrm>
            <a:off x="7750285" y="3752171"/>
            <a:ext cx="2468108" cy="805316"/>
          </a:xfrm>
        </p:spPr>
        <p:txBody>
          <a:bodyPr>
            <a:normAutofit/>
          </a:bodyPr>
          <a:lstStyle>
            <a:lvl1pPr marL="0" indent="0" algn="ctr">
              <a:buNone/>
              <a:defRPr sz="5400" b="1" i="0" spc="100" baseline="0">
                <a:solidFill>
                  <a:schemeClr val="bg1"/>
                </a:solidFill>
                <a:latin typeface="FK Screamer Bold" pitchFamily="2" charset="77"/>
              </a:defRPr>
            </a:lvl1pPr>
          </a:lstStyle>
          <a:p>
            <a:pPr lvl="0"/>
            <a:r>
              <a:rPr lang="nb-NO" dirty="0"/>
              <a:t>147 000+</a:t>
            </a:r>
          </a:p>
        </p:txBody>
      </p:sp>
      <p:sp>
        <p:nvSpPr>
          <p:cNvPr id="19" name="Plassholder for tekst 13">
            <a:extLst>
              <a:ext uri="{FF2B5EF4-FFF2-40B4-BE49-F238E27FC236}">
                <a16:creationId xmlns:a16="http://schemas.microsoft.com/office/drawing/2014/main" id="{9D728081-D895-13D4-91EA-01BC21D56BAE}"/>
              </a:ext>
            </a:extLst>
          </p:cNvPr>
          <p:cNvSpPr>
            <a:spLocks noGrp="1"/>
          </p:cNvSpPr>
          <p:nvPr>
            <p:ph type="body" sz="quarter" idx="18" hasCustomPrompt="1"/>
          </p:nvPr>
        </p:nvSpPr>
        <p:spPr>
          <a:xfrm>
            <a:off x="7750285" y="4601257"/>
            <a:ext cx="2468108" cy="277959"/>
          </a:xfrm>
        </p:spPr>
        <p:txBody>
          <a:bodyPr>
            <a:normAutofit/>
          </a:bodyPr>
          <a:lstStyle>
            <a:lvl1pPr marL="0" indent="0" algn="ctr">
              <a:buNone/>
              <a:defRPr sz="1000" b="0" i="0">
                <a:solidFill>
                  <a:schemeClr val="bg1"/>
                </a:solidFill>
                <a:latin typeface="Metropolis Light" pitchFamily="2" charset="77"/>
              </a:defRPr>
            </a:lvl1pPr>
          </a:lstStyle>
          <a:p>
            <a:pPr lvl="0"/>
            <a:r>
              <a:rPr lang="nb-NO" dirty="0"/>
              <a:t>September 2021</a:t>
            </a:r>
          </a:p>
        </p:txBody>
      </p:sp>
      <p:sp>
        <p:nvSpPr>
          <p:cNvPr id="3" name="Tittel 1">
            <a:extLst>
              <a:ext uri="{FF2B5EF4-FFF2-40B4-BE49-F238E27FC236}">
                <a16:creationId xmlns:a16="http://schemas.microsoft.com/office/drawing/2014/main" id="{25CC310D-E2DD-F450-D6E1-CE56C3859CD0}"/>
              </a:ext>
            </a:extLst>
          </p:cNvPr>
          <p:cNvSpPr>
            <a:spLocks noGrp="1"/>
          </p:cNvSpPr>
          <p:nvPr>
            <p:ph type="title"/>
          </p:nvPr>
        </p:nvSpPr>
        <p:spPr>
          <a:xfrm>
            <a:off x="1477879" y="621691"/>
            <a:ext cx="9236242" cy="365126"/>
          </a:xfrm>
        </p:spPr>
        <p:txBody>
          <a:bodyPr>
            <a:noAutofit/>
          </a:bodyPr>
          <a:lstStyle>
            <a:lvl1pPr algn="ctr">
              <a:defRPr sz="3200" spc="0" baseline="0">
                <a:solidFill>
                  <a:schemeClr val="bg1"/>
                </a:solidFill>
              </a:defRPr>
            </a:lvl1pPr>
          </a:lstStyle>
          <a:p>
            <a:r>
              <a:rPr lang="nb-NO" dirty="0"/>
              <a:t>Klikk for å redigere tittelstil</a:t>
            </a:r>
          </a:p>
        </p:txBody>
      </p:sp>
      <p:pic>
        <p:nvPicPr>
          <p:cNvPr id="2" name="Bilde 1">
            <a:extLst>
              <a:ext uri="{FF2B5EF4-FFF2-40B4-BE49-F238E27FC236}">
                <a16:creationId xmlns:a16="http://schemas.microsoft.com/office/drawing/2014/main" id="{D2C48CE6-EB8D-2029-8F2E-B0952BF73B95}"/>
              </a:ext>
            </a:extLst>
          </p:cNvPr>
          <p:cNvPicPr>
            <a:picLocks noChangeAspect="1"/>
          </p:cNvPicPr>
          <p:nvPr userDrawn="1"/>
        </p:nvPicPr>
        <p:blipFill>
          <a:blip r:embed="rId3"/>
          <a:srcRect/>
          <a:stretch/>
        </p:blipFill>
        <p:spPr>
          <a:xfrm>
            <a:off x="-83128" y="5853719"/>
            <a:ext cx="2143497" cy="1075535"/>
          </a:xfrm>
          <a:prstGeom prst="rect">
            <a:avLst/>
          </a:prstGeom>
        </p:spPr>
      </p:pic>
    </p:spTree>
    <p:extLst>
      <p:ext uri="{BB962C8B-B14F-4D97-AF65-F5344CB8AC3E}">
        <p14:creationId xmlns:p14="http://schemas.microsoft.com/office/powerpoint/2010/main" val="3527657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oMe 5">
    <p:bg>
      <p:bgPr>
        <a:solidFill>
          <a:schemeClr val="tx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grpSp>
        <p:nvGrpSpPr>
          <p:cNvPr id="3" name="Gruppe 2">
            <a:extLst>
              <a:ext uri="{FF2B5EF4-FFF2-40B4-BE49-F238E27FC236}">
                <a16:creationId xmlns:a16="http://schemas.microsoft.com/office/drawing/2014/main" id="{900FCCAE-777E-1B7A-38CA-1D27BC5B87B8}"/>
              </a:ext>
            </a:extLst>
          </p:cNvPr>
          <p:cNvGrpSpPr/>
          <p:nvPr userDrawn="1"/>
        </p:nvGrpSpPr>
        <p:grpSpPr>
          <a:xfrm>
            <a:off x="3297870" y="2312177"/>
            <a:ext cx="1206626" cy="1206626"/>
            <a:chOff x="2449288" y="2080860"/>
            <a:chExt cx="1516743" cy="1516743"/>
          </a:xfrm>
        </p:grpSpPr>
        <p:sp>
          <p:nvSpPr>
            <p:cNvPr id="7" name="Ellipse 6">
              <a:extLst>
                <a:ext uri="{FF2B5EF4-FFF2-40B4-BE49-F238E27FC236}">
                  <a16:creationId xmlns:a16="http://schemas.microsoft.com/office/drawing/2014/main" id="{73FA7769-2395-E11A-415A-BDE15949F0A7}"/>
                </a:ext>
              </a:extLst>
            </p:cNvPr>
            <p:cNvSpPr/>
            <p:nvPr userDrawn="1"/>
          </p:nvSpPr>
          <p:spPr>
            <a:xfrm>
              <a:off x="2449288" y="2080860"/>
              <a:ext cx="1516743" cy="1516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Shape">
              <a:extLst>
                <a:ext uri="{FF2B5EF4-FFF2-40B4-BE49-F238E27FC236}">
                  <a16:creationId xmlns:a16="http://schemas.microsoft.com/office/drawing/2014/main" id="{0A1478AB-A210-CDF7-F791-554F37694F4D}"/>
                </a:ext>
              </a:extLst>
            </p:cNvPr>
            <p:cNvSpPr/>
            <p:nvPr userDrawn="1"/>
          </p:nvSpPr>
          <p:spPr>
            <a:xfrm>
              <a:off x="2886332" y="2517904"/>
              <a:ext cx="642654" cy="642654"/>
            </a:xfrm>
            <a:custGeom>
              <a:avLst/>
              <a:gdLst/>
              <a:ahLst/>
              <a:cxnLst>
                <a:cxn ang="0">
                  <a:pos x="wd2" y="hd2"/>
                </a:cxn>
                <a:cxn ang="5400000">
                  <a:pos x="wd2" y="hd2"/>
                </a:cxn>
                <a:cxn ang="10800000">
                  <a:pos x="wd2" y="hd2"/>
                </a:cxn>
                <a:cxn ang="16200000">
                  <a:pos x="wd2" y="hd2"/>
                </a:cxn>
              </a:cxnLst>
              <a:rect l="0" t="0" r="r" b="b"/>
              <a:pathLst>
                <a:path w="21600" h="21600" extrusionOk="0">
                  <a:moveTo>
                    <a:pt x="10800" y="1925"/>
                  </a:moveTo>
                  <a:cubicBezTo>
                    <a:pt x="13687" y="1925"/>
                    <a:pt x="14008" y="2032"/>
                    <a:pt x="15184" y="2032"/>
                  </a:cubicBezTo>
                  <a:cubicBezTo>
                    <a:pt x="16147" y="2139"/>
                    <a:pt x="16788" y="2246"/>
                    <a:pt x="17109" y="2459"/>
                  </a:cubicBezTo>
                  <a:cubicBezTo>
                    <a:pt x="17644" y="2566"/>
                    <a:pt x="17964" y="2887"/>
                    <a:pt x="18392" y="3208"/>
                  </a:cubicBezTo>
                  <a:cubicBezTo>
                    <a:pt x="18713" y="3636"/>
                    <a:pt x="19034" y="3956"/>
                    <a:pt x="19248" y="4491"/>
                  </a:cubicBezTo>
                  <a:cubicBezTo>
                    <a:pt x="19354" y="4812"/>
                    <a:pt x="19568" y="5453"/>
                    <a:pt x="19568" y="6416"/>
                  </a:cubicBezTo>
                  <a:cubicBezTo>
                    <a:pt x="19568" y="7592"/>
                    <a:pt x="19675" y="7913"/>
                    <a:pt x="19675" y="10800"/>
                  </a:cubicBezTo>
                  <a:cubicBezTo>
                    <a:pt x="19675" y="13687"/>
                    <a:pt x="19568" y="14008"/>
                    <a:pt x="19568" y="15184"/>
                  </a:cubicBezTo>
                  <a:cubicBezTo>
                    <a:pt x="19568" y="16253"/>
                    <a:pt x="19354" y="16788"/>
                    <a:pt x="19248" y="17216"/>
                  </a:cubicBezTo>
                  <a:cubicBezTo>
                    <a:pt x="19034" y="17644"/>
                    <a:pt x="18713" y="18071"/>
                    <a:pt x="18392" y="18392"/>
                  </a:cubicBezTo>
                  <a:cubicBezTo>
                    <a:pt x="17964" y="18820"/>
                    <a:pt x="17644" y="19034"/>
                    <a:pt x="17109" y="19248"/>
                  </a:cubicBezTo>
                  <a:cubicBezTo>
                    <a:pt x="16788" y="19354"/>
                    <a:pt x="16147" y="19568"/>
                    <a:pt x="15184" y="19568"/>
                  </a:cubicBezTo>
                  <a:cubicBezTo>
                    <a:pt x="14008" y="19675"/>
                    <a:pt x="13687" y="19675"/>
                    <a:pt x="10800" y="19675"/>
                  </a:cubicBezTo>
                  <a:cubicBezTo>
                    <a:pt x="7913" y="19675"/>
                    <a:pt x="7592" y="19675"/>
                    <a:pt x="6416" y="19568"/>
                  </a:cubicBezTo>
                  <a:cubicBezTo>
                    <a:pt x="5347" y="19568"/>
                    <a:pt x="4812" y="19354"/>
                    <a:pt x="4384" y="19248"/>
                  </a:cubicBezTo>
                  <a:cubicBezTo>
                    <a:pt x="3956" y="19034"/>
                    <a:pt x="3529" y="18820"/>
                    <a:pt x="3208" y="18392"/>
                  </a:cubicBezTo>
                  <a:cubicBezTo>
                    <a:pt x="2780" y="18071"/>
                    <a:pt x="2566" y="17644"/>
                    <a:pt x="2352" y="17216"/>
                  </a:cubicBezTo>
                  <a:cubicBezTo>
                    <a:pt x="2246" y="16788"/>
                    <a:pt x="2032" y="16253"/>
                    <a:pt x="2032" y="15184"/>
                  </a:cubicBezTo>
                  <a:cubicBezTo>
                    <a:pt x="1925" y="14008"/>
                    <a:pt x="1925" y="13687"/>
                    <a:pt x="1925" y="10800"/>
                  </a:cubicBezTo>
                  <a:cubicBezTo>
                    <a:pt x="1925" y="7913"/>
                    <a:pt x="1925" y="7592"/>
                    <a:pt x="2032" y="6416"/>
                  </a:cubicBezTo>
                  <a:cubicBezTo>
                    <a:pt x="2032" y="5453"/>
                    <a:pt x="2246" y="4812"/>
                    <a:pt x="2352" y="4491"/>
                  </a:cubicBezTo>
                  <a:cubicBezTo>
                    <a:pt x="2566" y="3956"/>
                    <a:pt x="2780" y="3636"/>
                    <a:pt x="3208" y="3208"/>
                  </a:cubicBezTo>
                  <a:cubicBezTo>
                    <a:pt x="3529" y="2887"/>
                    <a:pt x="3956" y="2566"/>
                    <a:pt x="4384" y="2459"/>
                  </a:cubicBezTo>
                  <a:cubicBezTo>
                    <a:pt x="4812" y="2246"/>
                    <a:pt x="5347" y="2139"/>
                    <a:pt x="6416" y="2032"/>
                  </a:cubicBezTo>
                  <a:cubicBezTo>
                    <a:pt x="7592" y="2032"/>
                    <a:pt x="7913" y="1925"/>
                    <a:pt x="10800" y="1925"/>
                  </a:cubicBezTo>
                  <a:moveTo>
                    <a:pt x="10800" y="0"/>
                  </a:moveTo>
                  <a:cubicBezTo>
                    <a:pt x="7806" y="0"/>
                    <a:pt x="7485" y="0"/>
                    <a:pt x="6309" y="107"/>
                  </a:cubicBezTo>
                  <a:cubicBezTo>
                    <a:pt x="5133" y="107"/>
                    <a:pt x="4384" y="321"/>
                    <a:pt x="3743" y="642"/>
                  </a:cubicBezTo>
                  <a:cubicBezTo>
                    <a:pt x="2994" y="855"/>
                    <a:pt x="2352" y="1283"/>
                    <a:pt x="1818" y="1818"/>
                  </a:cubicBezTo>
                  <a:cubicBezTo>
                    <a:pt x="1176" y="2459"/>
                    <a:pt x="855" y="2994"/>
                    <a:pt x="535" y="3743"/>
                  </a:cubicBezTo>
                  <a:cubicBezTo>
                    <a:pt x="321" y="4491"/>
                    <a:pt x="107" y="5240"/>
                    <a:pt x="107" y="6416"/>
                  </a:cubicBezTo>
                  <a:cubicBezTo>
                    <a:pt x="0" y="7485"/>
                    <a:pt x="0" y="7913"/>
                    <a:pt x="0" y="10800"/>
                  </a:cubicBezTo>
                  <a:cubicBezTo>
                    <a:pt x="0" y="13794"/>
                    <a:pt x="0" y="14115"/>
                    <a:pt x="107" y="15291"/>
                  </a:cubicBezTo>
                  <a:cubicBezTo>
                    <a:pt x="107" y="16467"/>
                    <a:pt x="321" y="17216"/>
                    <a:pt x="535" y="17857"/>
                  </a:cubicBezTo>
                  <a:cubicBezTo>
                    <a:pt x="855" y="18606"/>
                    <a:pt x="1176" y="19248"/>
                    <a:pt x="1818" y="19782"/>
                  </a:cubicBezTo>
                  <a:cubicBezTo>
                    <a:pt x="2352" y="20424"/>
                    <a:pt x="2994" y="20745"/>
                    <a:pt x="3743" y="21065"/>
                  </a:cubicBezTo>
                  <a:cubicBezTo>
                    <a:pt x="4384" y="21279"/>
                    <a:pt x="5133" y="21493"/>
                    <a:pt x="6309" y="21600"/>
                  </a:cubicBezTo>
                  <a:cubicBezTo>
                    <a:pt x="7485" y="21600"/>
                    <a:pt x="7806" y="21600"/>
                    <a:pt x="10800" y="21600"/>
                  </a:cubicBezTo>
                  <a:cubicBezTo>
                    <a:pt x="13687" y="21600"/>
                    <a:pt x="14115" y="21600"/>
                    <a:pt x="15184" y="21600"/>
                  </a:cubicBezTo>
                  <a:cubicBezTo>
                    <a:pt x="16360" y="21493"/>
                    <a:pt x="17216" y="21279"/>
                    <a:pt x="17857" y="21065"/>
                  </a:cubicBezTo>
                  <a:cubicBezTo>
                    <a:pt x="18606" y="20745"/>
                    <a:pt x="19141" y="20424"/>
                    <a:pt x="19782" y="19782"/>
                  </a:cubicBezTo>
                  <a:cubicBezTo>
                    <a:pt x="20317" y="19248"/>
                    <a:pt x="20745" y="18606"/>
                    <a:pt x="20958" y="17857"/>
                  </a:cubicBezTo>
                  <a:cubicBezTo>
                    <a:pt x="21279" y="17216"/>
                    <a:pt x="21493" y="16467"/>
                    <a:pt x="21493" y="15291"/>
                  </a:cubicBezTo>
                  <a:cubicBezTo>
                    <a:pt x="21600" y="14115"/>
                    <a:pt x="21600" y="13794"/>
                    <a:pt x="21600" y="10800"/>
                  </a:cubicBezTo>
                  <a:cubicBezTo>
                    <a:pt x="21600" y="7913"/>
                    <a:pt x="21600" y="7485"/>
                    <a:pt x="21493" y="6416"/>
                  </a:cubicBezTo>
                  <a:cubicBezTo>
                    <a:pt x="21493" y="5240"/>
                    <a:pt x="21279" y="4491"/>
                    <a:pt x="20958" y="3743"/>
                  </a:cubicBezTo>
                  <a:cubicBezTo>
                    <a:pt x="20745" y="2994"/>
                    <a:pt x="20317" y="2459"/>
                    <a:pt x="19782" y="1818"/>
                  </a:cubicBezTo>
                  <a:cubicBezTo>
                    <a:pt x="19141" y="1283"/>
                    <a:pt x="18606" y="855"/>
                    <a:pt x="17857" y="642"/>
                  </a:cubicBezTo>
                  <a:cubicBezTo>
                    <a:pt x="17216" y="321"/>
                    <a:pt x="16360" y="107"/>
                    <a:pt x="15184" y="107"/>
                  </a:cubicBezTo>
                  <a:cubicBezTo>
                    <a:pt x="14115" y="0"/>
                    <a:pt x="13687" y="0"/>
                    <a:pt x="10800" y="0"/>
                  </a:cubicBezTo>
                  <a:close/>
                  <a:moveTo>
                    <a:pt x="10800" y="5240"/>
                  </a:moveTo>
                  <a:cubicBezTo>
                    <a:pt x="7699" y="5240"/>
                    <a:pt x="5240" y="7806"/>
                    <a:pt x="5240" y="10800"/>
                  </a:cubicBezTo>
                  <a:cubicBezTo>
                    <a:pt x="5240" y="13901"/>
                    <a:pt x="7699" y="16360"/>
                    <a:pt x="10800" y="16360"/>
                  </a:cubicBezTo>
                  <a:cubicBezTo>
                    <a:pt x="13794" y="16360"/>
                    <a:pt x="16360" y="13901"/>
                    <a:pt x="16360" y="10800"/>
                  </a:cubicBezTo>
                  <a:cubicBezTo>
                    <a:pt x="16360" y="7806"/>
                    <a:pt x="13794" y="5240"/>
                    <a:pt x="10800" y="5240"/>
                  </a:cubicBezTo>
                  <a:close/>
                  <a:moveTo>
                    <a:pt x="10800" y="14436"/>
                  </a:moveTo>
                  <a:cubicBezTo>
                    <a:pt x="8768" y="14436"/>
                    <a:pt x="7164" y="12832"/>
                    <a:pt x="7164" y="10800"/>
                  </a:cubicBezTo>
                  <a:cubicBezTo>
                    <a:pt x="7164" y="8875"/>
                    <a:pt x="8768" y="7271"/>
                    <a:pt x="10800" y="7271"/>
                  </a:cubicBezTo>
                  <a:cubicBezTo>
                    <a:pt x="12725" y="7271"/>
                    <a:pt x="14329" y="8875"/>
                    <a:pt x="14329" y="10800"/>
                  </a:cubicBezTo>
                  <a:cubicBezTo>
                    <a:pt x="14329" y="12832"/>
                    <a:pt x="12725" y="14436"/>
                    <a:pt x="10800" y="14436"/>
                  </a:cubicBezTo>
                  <a:close/>
                  <a:moveTo>
                    <a:pt x="17857" y="5026"/>
                  </a:moveTo>
                  <a:cubicBezTo>
                    <a:pt x="17857" y="5774"/>
                    <a:pt x="17216" y="6309"/>
                    <a:pt x="16574" y="6309"/>
                  </a:cubicBezTo>
                  <a:cubicBezTo>
                    <a:pt x="15826" y="6309"/>
                    <a:pt x="15291" y="5774"/>
                    <a:pt x="15291" y="5026"/>
                  </a:cubicBezTo>
                  <a:cubicBezTo>
                    <a:pt x="15291" y="4384"/>
                    <a:pt x="15826" y="3743"/>
                    <a:pt x="16574" y="3743"/>
                  </a:cubicBezTo>
                  <a:cubicBezTo>
                    <a:pt x="17216" y="3743"/>
                    <a:pt x="17857" y="4384"/>
                    <a:pt x="17857" y="5026"/>
                  </a:cubicBezTo>
                  <a:close/>
                </a:path>
              </a:pathLst>
            </a:custGeom>
            <a:solidFill>
              <a:srgbClr val="FFFFFF"/>
            </a:solidFill>
            <a:ln w="12700">
              <a:miter lim="400000"/>
            </a:ln>
          </p:spPr>
          <p:txBody>
            <a:bodyPr lIns="45719" rIns="45719"/>
            <a:lstStyle/>
            <a:p>
              <a:pPr algn="ctr" defTabSz="914400">
                <a:lnSpc>
                  <a:spcPct val="100000"/>
                </a:lnSpc>
                <a:defRPr sz="1800" b="1" cap="all">
                  <a:latin typeface="+mj-lt"/>
                  <a:ea typeface="+mj-ea"/>
                  <a:cs typeface="+mj-cs"/>
                  <a:sym typeface="Helvetica"/>
                </a:defRPr>
              </a:pPr>
              <a:endParaRPr dirty="0"/>
            </a:p>
          </p:txBody>
        </p:sp>
      </p:grpSp>
      <p:grpSp>
        <p:nvGrpSpPr>
          <p:cNvPr id="9" name="Gruppe 8">
            <a:extLst>
              <a:ext uri="{FF2B5EF4-FFF2-40B4-BE49-F238E27FC236}">
                <a16:creationId xmlns:a16="http://schemas.microsoft.com/office/drawing/2014/main" id="{94BB240E-058A-08D8-763B-EAEBCEF7CF07}"/>
              </a:ext>
            </a:extLst>
          </p:cNvPr>
          <p:cNvGrpSpPr/>
          <p:nvPr userDrawn="1"/>
        </p:nvGrpSpPr>
        <p:grpSpPr>
          <a:xfrm>
            <a:off x="1103054" y="2312176"/>
            <a:ext cx="1206627" cy="1206627"/>
            <a:chOff x="5337628" y="2080860"/>
            <a:chExt cx="1516743" cy="1516743"/>
          </a:xfrm>
        </p:grpSpPr>
        <p:sp>
          <p:nvSpPr>
            <p:cNvPr id="5" name="Ellipse 4">
              <a:extLst>
                <a:ext uri="{FF2B5EF4-FFF2-40B4-BE49-F238E27FC236}">
                  <a16:creationId xmlns:a16="http://schemas.microsoft.com/office/drawing/2014/main" id="{B46D25C0-7B59-C7FC-81AE-91B33C086C4E}"/>
                </a:ext>
              </a:extLst>
            </p:cNvPr>
            <p:cNvSpPr/>
            <p:nvPr userDrawn="1"/>
          </p:nvSpPr>
          <p:spPr>
            <a:xfrm>
              <a:off x="5337628" y="2080860"/>
              <a:ext cx="1516743" cy="1516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Shape">
              <a:extLst>
                <a:ext uri="{FF2B5EF4-FFF2-40B4-BE49-F238E27FC236}">
                  <a16:creationId xmlns:a16="http://schemas.microsoft.com/office/drawing/2014/main" id="{10EF7483-97C4-518A-A0E7-212582193AB9}"/>
                </a:ext>
              </a:extLst>
            </p:cNvPr>
            <p:cNvSpPr/>
            <p:nvPr userDrawn="1"/>
          </p:nvSpPr>
          <p:spPr>
            <a:xfrm>
              <a:off x="5926443" y="2496133"/>
              <a:ext cx="339113" cy="719249"/>
            </a:xfrm>
            <a:custGeom>
              <a:avLst/>
              <a:gdLst/>
              <a:ahLst/>
              <a:cxnLst>
                <a:cxn ang="0">
                  <a:pos x="wd2" y="hd2"/>
                </a:cxn>
                <a:cxn ang="5400000">
                  <a:pos x="wd2" y="hd2"/>
                </a:cxn>
                <a:cxn ang="10800000">
                  <a:pos x="wd2" y="hd2"/>
                </a:cxn>
                <a:cxn ang="16200000">
                  <a:pos x="wd2" y="hd2"/>
                </a:cxn>
              </a:cxnLst>
              <a:rect l="0" t="0" r="r" b="b"/>
              <a:pathLst>
                <a:path w="21600" h="21600" extrusionOk="0">
                  <a:moveTo>
                    <a:pt x="14324" y="6416"/>
                  </a:moveTo>
                  <a:cubicBezTo>
                    <a:pt x="14324" y="4705"/>
                    <a:pt x="14324" y="4705"/>
                    <a:pt x="14324" y="4705"/>
                  </a:cubicBezTo>
                  <a:cubicBezTo>
                    <a:pt x="14324" y="3850"/>
                    <a:pt x="15461" y="3636"/>
                    <a:pt x="16371" y="3636"/>
                  </a:cubicBezTo>
                  <a:cubicBezTo>
                    <a:pt x="17053" y="3636"/>
                    <a:pt x="21373" y="3636"/>
                    <a:pt x="21373" y="3636"/>
                  </a:cubicBezTo>
                  <a:cubicBezTo>
                    <a:pt x="21373" y="0"/>
                    <a:pt x="21373" y="0"/>
                    <a:pt x="21373" y="0"/>
                  </a:cubicBezTo>
                  <a:cubicBezTo>
                    <a:pt x="14324" y="0"/>
                    <a:pt x="14324" y="0"/>
                    <a:pt x="14324" y="0"/>
                  </a:cubicBezTo>
                  <a:cubicBezTo>
                    <a:pt x="6366" y="0"/>
                    <a:pt x="4775" y="2673"/>
                    <a:pt x="4775" y="4491"/>
                  </a:cubicBezTo>
                  <a:cubicBezTo>
                    <a:pt x="4775" y="6416"/>
                    <a:pt x="4775" y="6416"/>
                    <a:pt x="4775" y="6416"/>
                  </a:cubicBezTo>
                  <a:cubicBezTo>
                    <a:pt x="0" y="6416"/>
                    <a:pt x="0" y="6416"/>
                    <a:pt x="0" y="6416"/>
                  </a:cubicBezTo>
                  <a:cubicBezTo>
                    <a:pt x="0" y="9089"/>
                    <a:pt x="0" y="9089"/>
                    <a:pt x="0" y="9089"/>
                  </a:cubicBezTo>
                  <a:cubicBezTo>
                    <a:pt x="0" y="10800"/>
                    <a:pt x="0" y="10800"/>
                    <a:pt x="0" y="10800"/>
                  </a:cubicBezTo>
                  <a:cubicBezTo>
                    <a:pt x="4775" y="10800"/>
                    <a:pt x="4775" y="10800"/>
                    <a:pt x="4775" y="10800"/>
                  </a:cubicBezTo>
                  <a:cubicBezTo>
                    <a:pt x="4775" y="15719"/>
                    <a:pt x="4775" y="21600"/>
                    <a:pt x="4775" y="21600"/>
                  </a:cubicBezTo>
                  <a:cubicBezTo>
                    <a:pt x="13869" y="21600"/>
                    <a:pt x="13869" y="21600"/>
                    <a:pt x="13869" y="21600"/>
                  </a:cubicBezTo>
                  <a:cubicBezTo>
                    <a:pt x="13869" y="21600"/>
                    <a:pt x="13869" y="15612"/>
                    <a:pt x="13869" y="10800"/>
                  </a:cubicBezTo>
                  <a:cubicBezTo>
                    <a:pt x="20691" y="10800"/>
                    <a:pt x="20691" y="10800"/>
                    <a:pt x="20691" y="10800"/>
                  </a:cubicBezTo>
                  <a:cubicBezTo>
                    <a:pt x="20918" y="9089"/>
                    <a:pt x="20918" y="9089"/>
                    <a:pt x="20918" y="9089"/>
                  </a:cubicBezTo>
                  <a:cubicBezTo>
                    <a:pt x="21600" y="6416"/>
                    <a:pt x="21600" y="6416"/>
                    <a:pt x="21600" y="6416"/>
                  </a:cubicBezTo>
                  <a:lnTo>
                    <a:pt x="14324" y="6416"/>
                  </a:lnTo>
                  <a:close/>
                </a:path>
              </a:pathLst>
            </a:custGeom>
            <a:solidFill>
              <a:srgbClr val="FFFFFF"/>
            </a:solidFill>
            <a:ln w="12700">
              <a:miter lim="400000"/>
            </a:ln>
          </p:spPr>
          <p:txBody>
            <a:bodyPr lIns="45719" rIns="45719"/>
            <a:lstStyle/>
            <a:p>
              <a:pPr algn="ctr" defTabSz="914400">
                <a:lnSpc>
                  <a:spcPct val="100000"/>
                </a:lnSpc>
                <a:defRPr sz="1800" b="1" cap="all">
                  <a:latin typeface="+mj-lt"/>
                  <a:ea typeface="+mj-ea"/>
                  <a:cs typeface="+mj-cs"/>
                  <a:sym typeface="Helvetica"/>
                </a:defRPr>
              </a:pPr>
              <a:endParaRPr/>
            </a:p>
          </p:txBody>
        </p:sp>
      </p:grpSp>
      <p:sp>
        <p:nvSpPr>
          <p:cNvPr id="8" name="Ellipse 7">
            <a:extLst>
              <a:ext uri="{FF2B5EF4-FFF2-40B4-BE49-F238E27FC236}">
                <a16:creationId xmlns:a16="http://schemas.microsoft.com/office/drawing/2014/main" id="{BD83A68F-2B3A-3589-6B15-C5AFA2ABBA58}"/>
              </a:ext>
            </a:extLst>
          </p:cNvPr>
          <p:cNvSpPr/>
          <p:nvPr userDrawn="1"/>
        </p:nvSpPr>
        <p:spPr>
          <a:xfrm>
            <a:off x="5492685" y="2312176"/>
            <a:ext cx="1206627" cy="12066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13">
            <a:extLst>
              <a:ext uri="{FF2B5EF4-FFF2-40B4-BE49-F238E27FC236}">
                <a16:creationId xmlns:a16="http://schemas.microsoft.com/office/drawing/2014/main" id="{408A523E-AD65-F40E-8BB0-7E4E054388C6}"/>
              </a:ext>
            </a:extLst>
          </p:cNvPr>
          <p:cNvSpPr>
            <a:spLocks noGrp="1"/>
          </p:cNvSpPr>
          <p:nvPr>
            <p:ph type="body" sz="quarter" idx="13" hasCustomPrompt="1"/>
          </p:nvPr>
        </p:nvSpPr>
        <p:spPr>
          <a:xfrm>
            <a:off x="3013889" y="3660316"/>
            <a:ext cx="1774585" cy="605971"/>
          </a:xfrm>
        </p:spPr>
        <p:txBody>
          <a:bodyPr>
            <a:normAutofit/>
          </a:bodyPr>
          <a:lstStyle>
            <a:lvl1pPr marL="0" indent="0" algn="ctr">
              <a:buNone/>
              <a:defRPr sz="4000" b="1" i="0" spc="100" baseline="0">
                <a:solidFill>
                  <a:schemeClr val="bg1"/>
                </a:solidFill>
                <a:latin typeface="FK Screamer Bold" pitchFamily="2" charset="77"/>
              </a:defRPr>
            </a:lvl1pPr>
          </a:lstStyle>
          <a:p>
            <a:pPr lvl="0"/>
            <a:r>
              <a:rPr lang="nb-NO" dirty="0"/>
              <a:t>80 000+</a:t>
            </a:r>
          </a:p>
        </p:txBody>
      </p:sp>
      <p:sp>
        <p:nvSpPr>
          <p:cNvPr id="15" name="Plassholder for tekst 13">
            <a:extLst>
              <a:ext uri="{FF2B5EF4-FFF2-40B4-BE49-F238E27FC236}">
                <a16:creationId xmlns:a16="http://schemas.microsoft.com/office/drawing/2014/main" id="{E18CE0C6-D1B7-70E9-3BBB-5F0F3E9EA0AC}"/>
              </a:ext>
            </a:extLst>
          </p:cNvPr>
          <p:cNvSpPr>
            <a:spLocks noGrp="1"/>
          </p:cNvSpPr>
          <p:nvPr>
            <p:ph type="body" sz="quarter" idx="14" hasCustomPrompt="1"/>
          </p:nvPr>
        </p:nvSpPr>
        <p:spPr>
          <a:xfrm>
            <a:off x="3013888" y="4281145"/>
            <a:ext cx="1774585" cy="210000"/>
          </a:xfrm>
        </p:spPr>
        <p:txBody>
          <a:bodyPr>
            <a:normAutofit/>
          </a:bodyPr>
          <a:lstStyle>
            <a:lvl1pPr marL="0" indent="0" algn="ctr">
              <a:buNone/>
              <a:defRPr sz="800" b="0" i="0">
                <a:solidFill>
                  <a:schemeClr val="bg1"/>
                </a:solidFill>
                <a:latin typeface="Metropolis Light" pitchFamily="2" charset="77"/>
              </a:defRPr>
            </a:lvl1pPr>
          </a:lstStyle>
          <a:p>
            <a:pPr lvl="0"/>
            <a:r>
              <a:rPr lang="nb-NO" dirty="0"/>
              <a:t>September 2021</a:t>
            </a:r>
          </a:p>
        </p:txBody>
      </p:sp>
      <p:sp>
        <p:nvSpPr>
          <p:cNvPr id="22" name="Ellipse 21">
            <a:extLst>
              <a:ext uri="{FF2B5EF4-FFF2-40B4-BE49-F238E27FC236}">
                <a16:creationId xmlns:a16="http://schemas.microsoft.com/office/drawing/2014/main" id="{2ECA88A8-AAFC-1095-0ECE-44B32A27DCB7}"/>
              </a:ext>
            </a:extLst>
          </p:cNvPr>
          <p:cNvSpPr/>
          <p:nvPr userDrawn="1"/>
        </p:nvSpPr>
        <p:spPr>
          <a:xfrm>
            <a:off x="7682433" y="2312176"/>
            <a:ext cx="1206627" cy="12066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4" name="Gruppe 23">
            <a:extLst>
              <a:ext uri="{FF2B5EF4-FFF2-40B4-BE49-F238E27FC236}">
                <a16:creationId xmlns:a16="http://schemas.microsoft.com/office/drawing/2014/main" id="{AE247E07-240B-9398-7515-D18FE347A225}"/>
              </a:ext>
            </a:extLst>
          </p:cNvPr>
          <p:cNvGrpSpPr/>
          <p:nvPr userDrawn="1"/>
        </p:nvGrpSpPr>
        <p:grpSpPr>
          <a:xfrm>
            <a:off x="9872182" y="2312176"/>
            <a:ext cx="1206627" cy="1206627"/>
            <a:chOff x="8225969" y="2080860"/>
            <a:chExt cx="1516743" cy="1516743"/>
          </a:xfrm>
        </p:grpSpPr>
        <p:sp>
          <p:nvSpPr>
            <p:cNvPr id="25" name="Ellipse 24">
              <a:extLst>
                <a:ext uri="{FF2B5EF4-FFF2-40B4-BE49-F238E27FC236}">
                  <a16:creationId xmlns:a16="http://schemas.microsoft.com/office/drawing/2014/main" id="{3C915584-5D54-B1F0-6FD6-8B05325DEC68}"/>
                </a:ext>
              </a:extLst>
            </p:cNvPr>
            <p:cNvSpPr/>
            <p:nvPr userDrawn="1"/>
          </p:nvSpPr>
          <p:spPr>
            <a:xfrm>
              <a:off x="8225969" y="2080860"/>
              <a:ext cx="1516743" cy="1516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6" name="bilde" descr="bilde">
              <a:extLst>
                <a:ext uri="{FF2B5EF4-FFF2-40B4-BE49-F238E27FC236}">
                  <a16:creationId xmlns:a16="http://schemas.microsoft.com/office/drawing/2014/main" id="{A0B456B3-0246-C60D-6571-9309A854B2FE}"/>
                </a:ext>
              </a:extLst>
            </p:cNvPr>
            <p:cNvPicPr>
              <a:picLocks noChangeAspect="1"/>
            </p:cNvPicPr>
            <p:nvPr userDrawn="1"/>
          </p:nvPicPr>
          <p:blipFill>
            <a:blip r:embed="rId2"/>
            <a:stretch>
              <a:fillRect/>
            </a:stretch>
          </p:blipFill>
          <p:spPr>
            <a:xfrm>
              <a:off x="8611557" y="2488405"/>
              <a:ext cx="745565" cy="701651"/>
            </a:xfrm>
            <a:prstGeom prst="rect">
              <a:avLst/>
            </a:prstGeom>
            <a:ln w="12700">
              <a:miter lim="400000"/>
            </a:ln>
          </p:spPr>
        </p:pic>
      </p:grpSp>
      <p:sp>
        <p:nvSpPr>
          <p:cNvPr id="29" name="Plassholder for tekst 13">
            <a:extLst>
              <a:ext uri="{FF2B5EF4-FFF2-40B4-BE49-F238E27FC236}">
                <a16:creationId xmlns:a16="http://schemas.microsoft.com/office/drawing/2014/main" id="{649F6043-AD30-EF3A-349B-7C1F369385D5}"/>
              </a:ext>
            </a:extLst>
          </p:cNvPr>
          <p:cNvSpPr>
            <a:spLocks noGrp="1"/>
          </p:cNvSpPr>
          <p:nvPr>
            <p:ph type="body" sz="quarter" idx="19" hasCustomPrompt="1"/>
          </p:nvPr>
        </p:nvSpPr>
        <p:spPr>
          <a:xfrm>
            <a:off x="819072" y="3660316"/>
            <a:ext cx="1774585" cy="605971"/>
          </a:xfrm>
        </p:spPr>
        <p:txBody>
          <a:bodyPr>
            <a:normAutofit/>
          </a:bodyPr>
          <a:lstStyle>
            <a:lvl1pPr marL="0" indent="0" algn="ctr">
              <a:buNone/>
              <a:defRPr sz="4000" b="1" i="0" spc="100" baseline="0">
                <a:solidFill>
                  <a:schemeClr val="bg1"/>
                </a:solidFill>
                <a:latin typeface="FK Screamer Bold" pitchFamily="2" charset="77"/>
              </a:defRPr>
            </a:lvl1pPr>
          </a:lstStyle>
          <a:p>
            <a:pPr lvl="0"/>
            <a:r>
              <a:rPr lang="nb-NO" dirty="0"/>
              <a:t>385 000+</a:t>
            </a:r>
          </a:p>
        </p:txBody>
      </p:sp>
      <p:sp>
        <p:nvSpPr>
          <p:cNvPr id="30" name="Plassholder for tekst 13">
            <a:extLst>
              <a:ext uri="{FF2B5EF4-FFF2-40B4-BE49-F238E27FC236}">
                <a16:creationId xmlns:a16="http://schemas.microsoft.com/office/drawing/2014/main" id="{30112014-3235-0F4B-A0AB-B73404D2009D}"/>
              </a:ext>
            </a:extLst>
          </p:cNvPr>
          <p:cNvSpPr>
            <a:spLocks noGrp="1"/>
          </p:cNvSpPr>
          <p:nvPr>
            <p:ph type="body" sz="quarter" idx="20" hasCustomPrompt="1"/>
          </p:nvPr>
        </p:nvSpPr>
        <p:spPr>
          <a:xfrm>
            <a:off x="819072" y="4281145"/>
            <a:ext cx="1774585" cy="210000"/>
          </a:xfrm>
        </p:spPr>
        <p:txBody>
          <a:bodyPr>
            <a:normAutofit/>
          </a:bodyPr>
          <a:lstStyle>
            <a:lvl1pPr marL="0" indent="0" algn="ctr">
              <a:buNone/>
              <a:defRPr sz="800" b="0" i="0">
                <a:solidFill>
                  <a:schemeClr val="bg1"/>
                </a:solidFill>
                <a:latin typeface="Metropolis Light" pitchFamily="2" charset="77"/>
              </a:defRPr>
            </a:lvl1pPr>
          </a:lstStyle>
          <a:p>
            <a:pPr lvl="0"/>
            <a:r>
              <a:rPr lang="nb-NO" dirty="0"/>
              <a:t>September 2021</a:t>
            </a:r>
          </a:p>
        </p:txBody>
      </p:sp>
      <p:sp>
        <p:nvSpPr>
          <p:cNvPr id="31" name="Plassholder for tekst 13">
            <a:extLst>
              <a:ext uri="{FF2B5EF4-FFF2-40B4-BE49-F238E27FC236}">
                <a16:creationId xmlns:a16="http://schemas.microsoft.com/office/drawing/2014/main" id="{2A089038-2481-46BB-1925-8166EFDFF938}"/>
              </a:ext>
            </a:extLst>
          </p:cNvPr>
          <p:cNvSpPr>
            <a:spLocks noGrp="1"/>
          </p:cNvSpPr>
          <p:nvPr>
            <p:ph type="body" sz="quarter" idx="21" hasCustomPrompt="1"/>
          </p:nvPr>
        </p:nvSpPr>
        <p:spPr>
          <a:xfrm>
            <a:off x="9588200" y="3660316"/>
            <a:ext cx="1774585" cy="605971"/>
          </a:xfrm>
        </p:spPr>
        <p:txBody>
          <a:bodyPr>
            <a:normAutofit/>
          </a:bodyPr>
          <a:lstStyle>
            <a:lvl1pPr marL="0" indent="0" algn="ctr">
              <a:buNone/>
              <a:defRPr sz="4000" b="1" i="0" spc="100" baseline="0">
                <a:solidFill>
                  <a:schemeClr val="bg1"/>
                </a:solidFill>
                <a:latin typeface="FK Screamer Bold" pitchFamily="2" charset="77"/>
              </a:defRPr>
            </a:lvl1pPr>
          </a:lstStyle>
          <a:p>
            <a:pPr lvl="0"/>
            <a:r>
              <a:rPr lang="nb-NO" dirty="0"/>
              <a:t>147 000+</a:t>
            </a:r>
          </a:p>
        </p:txBody>
      </p:sp>
      <p:sp>
        <p:nvSpPr>
          <p:cNvPr id="32" name="Plassholder for tekst 13">
            <a:extLst>
              <a:ext uri="{FF2B5EF4-FFF2-40B4-BE49-F238E27FC236}">
                <a16:creationId xmlns:a16="http://schemas.microsoft.com/office/drawing/2014/main" id="{03A80C8C-9321-9690-BFB6-166F73811740}"/>
              </a:ext>
            </a:extLst>
          </p:cNvPr>
          <p:cNvSpPr>
            <a:spLocks noGrp="1"/>
          </p:cNvSpPr>
          <p:nvPr>
            <p:ph type="body" sz="quarter" idx="22" hasCustomPrompt="1"/>
          </p:nvPr>
        </p:nvSpPr>
        <p:spPr>
          <a:xfrm>
            <a:off x="9588201" y="4281145"/>
            <a:ext cx="1774585" cy="210000"/>
          </a:xfrm>
        </p:spPr>
        <p:txBody>
          <a:bodyPr>
            <a:normAutofit/>
          </a:bodyPr>
          <a:lstStyle>
            <a:lvl1pPr marL="0" indent="0" algn="ctr">
              <a:buNone/>
              <a:defRPr sz="800" b="0" i="0">
                <a:solidFill>
                  <a:schemeClr val="bg1"/>
                </a:solidFill>
                <a:latin typeface="Metropolis Light" pitchFamily="2" charset="77"/>
              </a:defRPr>
            </a:lvl1pPr>
          </a:lstStyle>
          <a:p>
            <a:pPr lvl="0"/>
            <a:r>
              <a:rPr lang="nb-NO" dirty="0"/>
              <a:t>September 2021</a:t>
            </a:r>
          </a:p>
        </p:txBody>
      </p:sp>
      <p:sp>
        <p:nvSpPr>
          <p:cNvPr id="33" name="Plassholder for tekst 13">
            <a:extLst>
              <a:ext uri="{FF2B5EF4-FFF2-40B4-BE49-F238E27FC236}">
                <a16:creationId xmlns:a16="http://schemas.microsoft.com/office/drawing/2014/main" id="{98578BC6-1076-237A-CEB8-B290BD412BE4}"/>
              </a:ext>
            </a:extLst>
          </p:cNvPr>
          <p:cNvSpPr>
            <a:spLocks noGrp="1"/>
          </p:cNvSpPr>
          <p:nvPr>
            <p:ph type="body" sz="quarter" idx="23" hasCustomPrompt="1"/>
          </p:nvPr>
        </p:nvSpPr>
        <p:spPr>
          <a:xfrm>
            <a:off x="5208705" y="3660316"/>
            <a:ext cx="1774585" cy="605971"/>
          </a:xfrm>
        </p:spPr>
        <p:txBody>
          <a:bodyPr>
            <a:normAutofit/>
          </a:bodyPr>
          <a:lstStyle>
            <a:lvl1pPr marL="0" indent="0" algn="ctr">
              <a:buNone/>
              <a:defRPr sz="4000" b="1" i="0" spc="100" baseline="0">
                <a:solidFill>
                  <a:schemeClr val="bg1"/>
                </a:solidFill>
                <a:latin typeface="FK Screamer Bold" pitchFamily="2" charset="77"/>
              </a:defRPr>
            </a:lvl1pPr>
          </a:lstStyle>
          <a:p>
            <a:pPr lvl="0"/>
            <a:r>
              <a:rPr lang="nb-NO" dirty="0"/>
              <a:t>80 000+</a:t>
            </a:r>
          </a:p>
        </p:txBody>
      </p:sp>
      <p:sp>
        <p:nvSpPr>
          <p:cNvPr id="34" name="Plassholder for tekst 13">
            <a:extLst>
              <a:ext uri="{FF2B5EF4-FFF2-40B4-BE49-F238E27FC236}">
                <a16:creationId xmlns:a16="http://schemas.microsoft.com/office/drawing/2014/main" id="{69CD2016-55A1-F1C2-CB86-7376FD588E6E}"/>
              </a:ext>
            </a:extLst>
          </p:cNvPr>
          <p:cNvSpPr>
            <a:spLocks noGrp="1"/>
          </p:cNvSpPr>
          <p:nvPr>
            <p:ph type="body" sz="quarter" idx="24" hasCustomPrompt="1"/>
          </p:nvPr>
        </p:nvSpPr>
        <p:spPr>
          <a:xfrm>
            <a:off x="7393384" y="3660316"/>
            <a:ext cx="1774585" cy="605971"/>
          </a:xfrm>
        </p:spPr>
        <p:txBody>
          <a:bodyPr>
            <a:normAutofit/>
          </a:bodyPr>
          <a:lstStyle>
            <a:lvl1pPr marL="0" indent="0" algn="ctr">
              <a:buNone/>
              <a:defRPr sz="4000" b="1" i="0" spc="100" baseline="0">
                <a:solidFill>
                  <a:schemeClr val="bg1"/>
                </a:solidFill>
                <a:latin typeface="FK Screamer Bold" pitchFamily="2" charset="77"/>
              </a:defRPr>
            </a:lvl1pPr>
          </a:lstStyle>
          <a:p>
            <a:pPr lvl="0"/>
            <a:r>
              <a:rPr lang="nb-NO" dirty="0"/>
              <a:t>80 000+</a:t>
            </a:r>
          </a:p>
        </p:txBody>
      </p:sp>
      <p:sp>
        <p:nvSpPr>
          <p:cNvPr id="35" name="Plassholder for tekst 13">
            <a:extLst>
              <a:ext uri="{FF2B5EF4-FFF2-40B4-BE49-F238E27FC236}">
                <a16:creationId xmlns:a16="http://schemas.microsoft.com/office/drawing/2014/main" id="{5AE0D985-0DF4-231C-96A7-F42DB3F58A0F}"/>
              </a:ext>
            </a:extLst>
          </p:cNvPr>
          <p:cNvSpPr>
            <a:spLocks noGrp="1"/>
          </p:cNvSpPr>
          <p:nvPr>
            <p:ph type="body" sz="quarter" idx="25" hasCustomPrompt="1"/>
          </p:nvPr>
        </p:nvSpPr>
        <p:spPr>
          <a:xfrm>
            <a:off x="5212802" y="4281145"/>
            <a:ext cx="1774585" cy="210000"/>
          </a:xfrm>
        </p:spPr>
        <p:txBody>
          <a:bodyPr>
            <a:normAutofit/>
          </a:bodyPr>
          <a:lstStyle>
            <a:lvl1pPr marL="0" indent="0" algn="ctr">
              <a:buNone/>
              <a:defRPr sz="800" b="0" i="0">
                <a:solidFill>
                  <a:schemeClr val="bg1"/>
                </a:solidFill>
                <a:latin typeface="Metropolis Light" pitchFamily="2" charset="77"/>
              </a:defRPr>
            </a:lvl1pPr>
          </a:lstStyle>
          <a:p>
            <a:pPr lvl="0"/>
            <a:r>
              <a:rPr lang="nb-NO" dirty="0"/>
              <a:t>September 2021</a:t>
            </a:r>
          </a:p>
        </p:txBody>
      </p:sp>
      <p:sp>
        <p:nvSpPr>
          <p:cNvPr id="36" name="Plassholder for tekst 13">
            <a:extLst>
              <a:ext uri="{FF2B5EF4-FFF2-40B4-BE49-F238E27FC236}">
                <a16:creationId xmlns:a16="http://schemas.microsoft.com/office/drawing/2014/main" id="{BFEEBFEC-97E1-0D64-3624-803B5D57E2AC}"/>
              </a:ext>
            </a:extLst>
          </p:cNvPr>
          <p:cNvSpPr>
            <a:spLocks noGrp="1"/>
          </p:cNvSpPr>
          <p:nvPr>
            <p:ph type="body" sz="quarter" idx="26" hasCustomPrompt="1"/>
          </p:nvPr>
        </p:nvSpPr>
        <p:spPr>
          <a:xfrm>
            <a:off x="7389945" y="4281145"/>
            <a:ext cx="1774585" cy="210000"/>
          </a:xfrm>
        </p:spPr>
        <p:txBody>
          <a:bodyPr>
            <a:normAutofit/>
          </a:bodyPr>
          <a:lstStyle>
            <a:lvl1pPr marL="0" indent="0" algn="ctr">
              <a:buNone/>
              <a:defRPr sz="800" b="0" i="0">
                <a:solidFill>
                  <a:schemeClr val="bg1"/>
                </a:solidFill>
                <a:latin typeface="Metropolis Light" pitchFamily="2" charset="77"/>
              </a:defRPr>
            </a:lvl1pPr>
          </a:lstStyle>
          <a:p>
            <a:pPr lvl="0"/>
            <a:r>
              <a:rPr lang="nb-NO" dirty="0"/>
              <a:t>September 2021</a:t>
            </a:r>
          </a:p>
        </p:txBody>
      </p:sp>
      <p:pic>
        <p:nvPicPr>
          <p:cNvPr id="37" name="bilde" descr="bilde">
            <a:extLst>
              <a:ext uri="{FF2B5EF4-FFF2-40B4-BE49-F238E27FC236}">
                <a16:creationId xmlns:a16="http://schemas.microsoft.com/office/drawing/2014/main" id="{E36F4C6C-DA48-0129-B0C5-E60ED95C2590}"/>
              </a:ext>
            </a:extLst>
          </p:cNvPr>
          <p:cNvPicPr>
            <a:picLocks noChangeAspect="1"/>
          </p:cNvPicPr>
          <p:nvPr userDrawn="1"/>
        </p:nvPicPr>
        <p:blipFill>
          <a:blip r:embed="rId3"/>
          <a:stretch>
            <a:fillRect/>
          </a:stretch>
        </p:blipFill>
        <p:spPr>
          <a:xfrm>
            <a:off x="5792868" y="2621880"/>
            <a:ext cx="635291" cy="635291"/>
          </a:xfrm>
          <a:prstGeom prst="rect">
            <a:avLst/>
          </a:prstGeom>
          <a:ln w="12700" cap="flat">
            <a:noFill/>
            <a:miter lim="400000"/>
          </a:ln>
          <a:effectLst/>
        </p:spPr>
      </p:pic>
      <p:pic>
        <p:nvPicPr>
          <p:cNvPr id="38" name="bilde" descr="bilde">
            <a:extLst>
              <a:ext uri="{FF2B5EF4-FFF2-40B4-BE49-F238E27FC236}">
                <a16:creationId xmlns:a16="http://schemas.microsoft.com/office/drawing/2014/main" id="{D93DD153-CCC0-F7C4-E049-03FC07877E80}"/>
              </a:ext>
            </a:extLst>
          </p:cNvPr>
          <p:cNvPicPr>
            <a:picLocks noChangeAspect="1"/>
          </p:cNvPicPr>
          <p:nvPr userDrawn="1"/>
        </p:nvPicPr>
        <p:blipFill>
          <a:blip r:embed="rId4"/>
          <a:stretch>
            <a:fillRect/>
          </a:stretch>
        </p:blipFill>
        <p:spPr>
          <a:xfrm>
            <a:off x="8019365" y="2562766"/>
            <a:ext cx="530887" cy="731742"/>
          </a:xfrm>
          <a:prstGeom prst="rect">
            <a:avLst/>
          </a:prstGeom>
          <a:ln w="12700" cap="flat">
            <a:noFill/>
            <a:miter lim="400000"/>
          </a:ln>
          <a:effectLst/>
        </p:spPr>
      </p:pic>
      <p:sp>
        <p:nvSpPr>
          <p:cNvPr id="12" name="Tittel 1">
            <a:extLst>
              <a:ext uri="{FF2B5EF4-FFF2-40B4-BE49-F238E27FC236}">
                <a16:creationId xmlns:a16="http://schemas.microsoft.com/office/drawing/2014/main" id="{377A1954-C032-F852-1E06-58FBEE541FE8}"/>
              </a:ext>
            </a:extLst>
          </p:cNvPr>
          <p:cNvSpPr>
            <a:spLocks noGrp="1"/>
          </p:cNvSpPr>
          <p:nvPr>
            <p:ph type="title"/>
          </p:nvPr>
        </p:nvSpPr>
        <p:spPr>
          <a:xfrm>
            <a:off x="1477879" y="621691"/>
            <a:ext cx="9236242" cy="365126"/>
          </a:xfrm>
        </p:spPr>
        <p:txBody>
          <a:bodyPr>
            <a:noAutofit/>
          </a:bodyPr>
          <a:lstStyle>
            <a:lvl1pPr algn="ctr">
              <a:defRPr sz="3200" spc="0" baseline="0">
                <a:solidFill>
                  <a:schemeClr val="bg1"/>
                </a:solidFill>
              </a:defRPr>
            </a:lvl1pPr>
          </a:lstStyle>
          <a:p>
            <a:r>
              <a:rPr lang="nb-NO" dirty="0"/>
              <a:t>Klikk for å redigere tittelstil</a:t>
            </a:r>
          </a:p>
        </p:txBody>
      </p:sp>
      <p:pic>
        <p:nvPicPr>
          <p:cNvPr id="2" name="Bilde 1">
            <a:extLst>
              <a:ext uri="{FF2B5EF4-FFF2-40B4-BE49-F238E27FC236}">
                <a16:creationId xmlns:a16="http://schemas.microsoft.com/office/drawing/2014/main" id="{C6BE9986-944A-A7C4-319A-09B29973E7E2}"/>
              </a:ext>
            </a:extLst>
          </p:cNvPr>
          <p:cNvPicPr>
            <a:picLocks noChangeAspect="1"/>
          </p:cNvPicPr>
          <p:nvPr userDrawn="1"/>
        </p:nvPicPr>
        <p:blipFill>
          <a:blip r:embed="rId5"/>
          <a:srcRect/>
          <a:stretch/>
        </p:blipFill>
        <p:spPr>
          <a:xfrm>
            <a:off x="-83128" y="5853719"/>
            <a:ext cx="2143497" cy="1075535"/>
          </a:xfrm>
          <a:prstGeom prst="rect">
            <a:avLst/>
          </a:prstGeom>
        </p:spPr>
      </p:pic>
    </p:spTree>
    <p:extLst>
      <p:ext uri="{BB962C8B-B14F-4D97-AF65-F5344CB8AC3E}">
        <p14:creationId xmlns:p14="http://schemas.microsoft.com/office/powerpoint/2010/main" val="3467861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C6A588-BC12-4BF7-8EE5-3F4207CFC289}"/>
              </a:ext>
            </a:extLst>
          </p:cNvPr>
          <p:cNvSpPr>
            <a:spLocks noGrp="1"/>
          </p:cNvSpPr>
          <p:nvPr>
            <p:ph type="title"/>
          </p:nvPr>
        </p:nvSpPr>
        <p:spPr/>
        <p:txBody>
          <a:bodyPr/>
          <a:lstStyle/>
          <a:p>
            <a:r>
              <a:rPr lang="nb-NO"/>
              <a:t>Klikk for å redigere tittelstil</a:t>
            </a:r>
            <a:endParaRPr lang="nb-NO" dirty="0"/>
          </a:p>
        </p:txBody>
      </p:sp>
      <p:pic>
        <p:nvPicPr>
          <p:cNvPr id="20" name="Grafikk 19">
            <a:extLst>
              <a:ext uri="{FF2B5EF4-FFF2-40B4-BE49-F238E27FC236}">
                <a16:creationId xmlns:a16="http://schemas.microsoft.com/office/drawing/2014/main" id="{13A67D43-06E6-4380-AF01-437C65B8C8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36464" y="6248896"/>
            <a:ext cx="2523175" cy="200853"/>
          </a:xfrm>
          <a:prstGeom prst="rect">
            <a:avLst/>
          </a:prstGeom>
        </p:spPr>
      </p:pic>
      <p:sp>
        <p:nvSpPr>
          <p:cNvPr id="12" name="Plassholder for innhold 3">
            <a:extLst>
              <a:ext uri="{FF2B5EF4-FFF2-40B4-BE49-F238E27FC236}">
                <a16:creationId xmlns:a16="http://schemas.microsoft.com/office/drawing/2014/main" id="{819CBE7E-0309-4489-9CD9-C3EAA5BBAFFA}"/>
              </a:ext>
            </a:extLst>
          </p:cNvPr>
          <p:cNvSpPr>
            <a:spLocks noGrp="1"/>
          </p:cNvSpPr>
          <p:nvPr>
            <p:ph sz="quarter" idx="18"/>
          </p:nvPr>
        </p:nvSpPr>
        <p:spPr>
          <a:xfrm>
            <a:off x="918835" y="2250627"/>
            <a:ext cx="5059854" cy="3700317"/>
          </a:xfrm>
          <a:prstGeom prst="rect">
            <a:avLst/>
          </a:prstGeom>
        </p:spPr>
        <p:txBody>
          <a:bodyPr lIns="0" tIns="0" rIns="0" bIns="0"/>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Plassholder for innhold 3">
            <a:extLst>
              <a:ext uri="{FF2B5EF4-FFF2-40B4-BE49-F238E27FC236}">
                <a16:creationId xmlns:a16="http://schemas.microsoft.com/office/drawing/2014/main" id="{A1BBB057-78CC-4805-AB84-433C794E1D69}"/>
              </a:ext>
            </a:extLst>
          </p:cNvPr>
          <p:cNvSpPr>
            <a:spLocks noGrp="1"/>
          </p:cNvSpPr>
          <p:nvPr>
            <p:ph sz="quarter" idx="19"/>
          </p:nvPr>
        </p:nvSpPr>
        <p:spPr>
          <a:xfrm>
            <a:off x="6199785" y="2250627"/>
            <a:ext cx="5059854" cy="3700317"/>
          </a:xfrm>
          <a:prstGeom prst="rect">
            <a:avLst/>
          </a:prstGeom>
        </p:spPr>
        <p:txBody>
          <a:bodyPr lIns="0" tIns="0" rIns="0" bIns="0"/>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5" name="Plassholder for dato 3">
            <a:extLst>
              <a:ext uri="{FF2B5EF4-FFF2-40B4-BE49-F238E27FC236}">
                <a16:creationId xmlns:a16="http://schemas.microsoft.com/office/drawing/2014/main" id="{CDEC170E-6407-45F6-918D-C8BAB1D2A7C8}"/>
              </a:ext>
            </a:extLst>
          </p:cNvPr>
          <p:cNvSpPr>
            <a:spLocks noGrp="1"/>
          </p:cNvSpPr>
          <p:nvPr>
            <p:ph type="dt" sz="half" idx="2"/>
          </p:nvPr>
        </p:nvSpPr>
        <p:spPr>
          <a:xfrm>
            <a:off x="1797055" y="6341582"/>
            <a:ext cx="444862" cy="108167"/>
          </a:xfrm>
          <a:prstGeom prst="rect">
            <a:avLst/>
          </a:prstGeom>
        </p:spPr>
        <p:txBody>
          <a:bodyPr vert="horz" wrap="square" lIns="0" tIns="0" rIns="0" bIns="0" rtlCol="0" anchor="ctr">
            <a:spAutoFit/>
          </a:bodyPr>
          <a:lstStyle>
            <a:lvl1pPr algn="ctr">
              <a:defRPr sz="703">
                <a:solidFill>
                  <a:schemeClr val="dk2"/>
                </a:solidFill>
                <a:latin typeface="+mj-lt"/>
              </a:defRPr>
            </a:lvl1pPr>
          </a:lstStyle>
          <a:p>
            <a:fld id="{BCEBC16F-4B5D-48EC-ABCC-69017CED635A}" type="datetime1">
              <a:rPr lang="nb-NO" smtClean="0"/>
              <a:t>14.08.2023</a:t>
            </a:fld>
            <a:endParaRPr lang="nb-NO" dirty="0"/>
          </a:p>
        </p:txBody>
      </p:sp>
      <p:sp>
        <p:nvSpPr>
          <p:cNvPr id="22" name="Plassholder for bunntekst 4">
            <a:extLst>
              <a:ext uri="{FF2B5EF4-FFF2-40B4-BE49-F238E27FC236}">
                <a16:creationId xmlns:a16="http://schemas.microsoft.com/office/drawing/2014/main" id="{868B8121-4970-46DC-86B0-997512FB1E85}"/>
              </a:ext>
            </a:extLst>
          </p:cNvPr>
          <p:cNvSpPr>
            <a:spLocks noGrp="1"/>
          </p:cNvSpPr>
          <p:nvPr>
            <p:ph type="ftr" sz="quarter" idx="3"/>
          </p:nvPr>
        </p:nvSpPr>
        <p:spPr>
          <a:xfrm>
            <a:off x="3381523" y="6341582"/>
            <a:ext cx="5312177" cy="108167"/>
          </a:xfrm>
          <a:prstGeom prst="rect">
            <a:avLst/>
          </a:prstGeom>
        </p:spPr>
        <p:txBody>
          <a:bodyPr vert="horz" wrap="square" lIns="0" tIns="0" rIns="0" bIns="0" rtlCol="0" anchor="ctr">
            <a:spAutoFit/>
          </a:bodyPr>
          <a:lstStyle>
            <a:lvl1pPr algn="l">
              <a:defRPr sz="703">
                <a:solidFill>
                  <a:schemeClr val="dk2"/>
                </a:solidFill>
                <a:latin typeface="+mj-lt"/>
              </a:defRPr>
            </a:lvl1pPr>
          </a:lstStyle>
          <a:p>
            <a:r>
              <a:rPr lang="nb-NO"/>
              <a:t>Title</a:t>
            </a:r>
            <a:endParaRPr lang="nb-NO" dirty="0"/>
          </a:p>
        </p:txBody>
      </p:sp>
    </p:spTree>
    <p:extLst>
      <p:ext uri="{BB962C8B-B14F-4D97-AF65-F5344CB8AC3E}">
        <p14:creationId xmlns:p14="http://schemas.microsoft.com/office/powerpoint/2010/main" val="761436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e 01">
    <p:bg>
      <p:bgPr>
        <a:solidFill>
          <a:schemeClr val="bg1"/>
        </a:solidFill>
        <a:effectLst/>
      </p:bgPr>
    </p:bg>
    <p:spTree>
      <p:nvGrpSpPr>
        <p:cNvPr id="1" name=""/>
        <p:cNvGrpSpPr/>
        <p:nvPr/>
      </p:nvGrpSpPr>
      <p:grpSpPr>
        <a:xfrm>
          <a:off x="0" y="0"/>
          <a:ext cx="0" cy="0"/>
          <a:chOff x="0" y="0"/>
          <a:chExt cx="0" cy="0"/>
        </a:xfrm>
      </p:grpSpPr>
      <p:sp>
        <p:nvSpPr>
          <p:cNvPr id="3" name="Plassholder for bilde 3">
            <a:extLst>
              <a:ext uri="{FF2B5EF4-FFF2-40B4-BE49-F238E27FC236}">
                <a16:creationId xmlns:a16="http://schemas.microsoft.com/office/drawing/2014/main" id="{B475A992-F3BB-6777-9C45-F629D9B3F044}"/>
              </a:ext>
            </a:extLst>
          </p:cNvPr>
          <p:cNvSpPr>
            <a:spLocks noGrp="1"/>
          </p:cNvSpPr>
          <p:nvPr>
            <p:ph type="pic" idx="21"/>
          </p:nvPr>
        </p:nvSpPr>
        <p:spPr>
          <a:xfrm>
            <a:off x="0" y="0"/>
            <a:ext cx="12192000" cy="6858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Tree>
    <p:extLst>
      <p:ext uri="{BB962C8B-B14F-4D97-AF65-F5344CB8AC3E}">
        <p14:creationId xmlns:p14="http://schemas.microsoft.com/office/powerpoint/2010/main" val="414820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side – En linje">
    <p:bg>
      <p:bgPr>
        <a:solidFill>
          <a:schemeClr val="tx2"/>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95BB778-06B0-E1C5-415A-A1E56A3A3206}"/>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A496A186-086C-63B9-2A98-A0EDA10D0C73}"/>
              </a:ext>
            </a:extLst>
          </p:cNvPr>
          <p:cNvSpPr>
            <a:spLocks noGrp="1"/>
          </p:cNvSpPr>
          <p:nvPr>
            <p:ph type="title" hasCustomPrompt="1"/>
          </p:nvPr>
        </p:nvSpPr>
        <p:spPr>
          <a:xfrm>
            <a:off x="838200" y="2487510"/>
            <a:ext cx="10515600" cy="1146027"/>
          </a:xfrm>
        </p:spPr>
        <p:txBody>
          <a:bodyPr anchor="t">
            <a:noAutofit/>
          </a:bodyPr>
          <a:lstStyle>
            <a:lvl1pPr>
              <a:lnSpc>
                <a:spcPts val="9600"/>
              </a:lnSpc>
              <a:defRPr sz="9600" b="1" i="0" spc="50" baseline="0">
                <a:solidFill>
                  <a:schemeClr val="bg1"/>
                </a:solidFill>
                <a:latin typeface="FK Screamer Bold" pitchFamily="2" charset="77"/>
              </a:defRPr>
            </a:lvl1pPr>
          </a:lstStyle>
          <a:p>
            <a:r>
              <a:rPr lang="nb-NO" dirty="0"/>
              <a:t>TITTEL</a:t>
            </a:r>
          </a:p>
        </p:txBody>
      </p:sp>
      <p:sp>
        <p:nvSpPr>
          <p:cNvPr id="5" name="Plassholder for tekst 4">
            <a:extLst>
              <a:ext uri="{FF2B5EF4-FFF2-40B4-BE49-F238E27FC236}">
                <a16:creationId xmlns:a16="http://schemas.microsoft.com/office/drawing/2014/main" id="{1D942178-3F8E-36F9-D922-D5FE3373A5AD}"/>
              </a:ext>
            </a:extLst>
          </p:cNvPr>
          <p:cNvSpPr>
            <a:spLocks noGrp="1"/>
          </p:cNvSpPr>
          <p:nvPr>
            <p:ph type="body" sz="quarter" idx="10" hasCustomPrompt="1"/>
          </p:nvPr>
        </p:nvSpPr>
        <p:spPr>
          <a:xfrm>
            <a:off x="838199" y="3911246"/>
            <a:ext cx="5257801" cy="472991"/>
          </a:xfrm>
        </p:spPr>
        <p:txBody>
          <a:bodyPr/>
          <a:lstStyle>
            <a:lvl1pPr marL="0" indent="0">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pic>
        <p:nvPicPr>
          <p:cNvPr id="6" name="Bilde 5">
            <a:extLst>
              <a:ext uri="{FF2B5EF4-FFF2-40B4-BE49-F238E27FC236}">
                <a16:creationId xmlns:a16="http://schemas.microsoft.com/office/drawing/2014/main" id="{2BE1BC65-7475-1EC4-9C0D-FC355B5CC7B0}"/>
              </a:ext>
            </a:extLst>
          </p:cNvPr>
          <p:cNvPicPr>
            <a:picLocks noChangeAspect="1"/>
          </p:cNvPicPr>
          <p:nvPr userDrawn="1"/>
        </p:nvPicPr>
        <p:blipFill>
          <a:blip r:embed="rId3"/>
          <a:srcRect/>
          <a:stretch/>
        </p:blipFill>
        <p:spPr>
          <a:xfrm>
            <a:off x="255403" y="564078"/>
            <a:ext cx="3833318" cy="1923431"/>
          </a:xfrm>
          <a:prstGeom prst="rect">
            <a:avLst/>
          </a:prstGeom>
        </p:spPr>
      </p:pic>
    </p:spTree>
    <p:extLst>
      <p:ext uri="{BB962C8B-B14F-4D97-AF65-F5344CB8AC3E}">
        <p14:creationId xmlns:p14="http://schemas.microsoft.com/office/powerpoint/2010/main" val="3038831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 02">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3" name="Plassholder for bilde 3">
            <a:extLst>
              <a:ext uri="{FF2B5EF4-FFF2-40B4-BE49-F238E27FC236}">
                <a16:creationId xmlns:a16="http://schemas.microsoft.com/office/drawing/2014/main" id="{B475A992-F3BB-6777-9C45-F629D9B3F044}"/>
              </a:ext>
            </a:extLst>
          </p:cNvPr>
          <p:cNvSpPr>
            <a:spLocks noGrp="1"/>
          </p:cNvSpPr>
          <p:nvPr>
            <p:ph type="pic" idx="21"/>
          </p:nvPr>
        </p:nvSpPr>
        <p:spPr>
          <a:xfrm>
            <a:off x="855694" y="1048548"/>
            <a:ext cx="10480611" cy="4978291"/>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pic>
        <p:nvPicPr>
          <p:cNvPr id="7" name="Bilde 6">
            <a:extLst>
              <a:ext uri="{FF2B5EF4-FFF2-40B4-BE49-F238E27FC236}">
                <a16:creationId xmlns:a16="http://schemas.microsoft.com/office/drawing/2014/main" id="{33E84A46-D67B-F0CC-4201-E51896578826}"/>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1579614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e 03">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7" name="Plassholder for bilde 3">
            <a:extLst>
              <a:ext uri="{FF2B5EF4-FFF2-40B4-BE49-F238E27FC236}">
                <a16:creationId xmlns:a16="http://schemas.microsoft.com/office/drawing/2014/main" id="{0846C600-DABC-046A-AFA2-6F884C67628D}"/>
              </a:ext>
            </a:extLst>
          </p:cNvPr>
          <p:cNvSpPr>
            <a:spLocks noGrp="1"/>
          </p:cNvSpPr>
          <p:nvPr>
            <p:ph type="pic" idx="22"/>
          </p:nvPr>
        </p:nvSpPr>
        <p:spPr>
          <a:xfrm>
            <a:off x="3576749"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0" name="Plassholder for bilde 3">
            <a:extLst>
              <a:ext uri="{FF2B5EF4-FFF2-40B4-BE49-F238E27FC236}">
                <a16:creationId xmlns:a16="http://schemas.microsoft.com/office/drawing/2014/main" id="{0A81618F-97B8-93E2-4C9E-13982F360A22}"/>
              </a:ext>
            </a:extLst>
          </p:cNvPr>
          <p:cNvSpPr>
            <a:spLocks noGrp="1"/>
          </p:cNvSpPr>
          <p:nvPr>
            <p:ph type="pic" idx="23"/>
          </p:nvPr>
        </p:nvSpPr>
        <p:spPr>
          <a:xfrm>
            <a:off x="3576749" y="3633550"/>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pic>
        <p:nvPicPr>
          <p:cNvPr id="5" name="Bilde 4">
            <a:extLst>
              <a:ext uri="{FF2B5EF4-FFF2-40B4-BE49-F238E27FC236}">
                <a16:creationId xmlns:a16="http://schemas.microsoft.com/office/drawing/2014/main" id="{795D2D5B-C767-E763-D24B-137DD8CCA625}"/>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1948976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e 04">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5" name="Plassholder for bilde 3">
            <a:extLst>
              <a:ext uri="{FF2B5EF4-FFF2-40B4-BE49-F238E27FC236}">
                <a16:creationId xmlns:a16="http://schemas.microsoft.com/office/drawing/2014/main" id="{BCDD9A79-2A69-F009-5E72-016A9F7A6D38}"/>
              </a:ext>
            </a:extLst>
          </p:cNvPr>
          <p:cNvSpPr>
            <a:spLocks noGrp="1"/>
          </p:cNvSpPr>
          <p:nvPr>
            <p:ph type="pic" sz="quarter" idx="22"/>
          </p:nvPr>
        </p:nvSpPr>
        <p:spPr>
          <a:xfrm>
            <a:off x="4914111" y="1048548"/>
            <a:ext cx="2363775" cy="4981288"/>
          </a:xfrm>
          <a:prstGeom prst="rect">
            <a:avLst/>
          </a:prstGeom>
          <a:ln w="101600">
            <a:noFill/>
            <a:miter lim="800000"/>
          </a:ln>
        </p:spPr>
        <p:txBody>
          <a:bodyPr lIns="91439" tIns="45719" rIns="91439" bIns="45719" anchor="ctr">
            <a:noAutofit/>
          </a:bodyPr>
          <a:lstStyle>
            <a:lvl1pPr marL="0" indent="0" algn="ctr">
              <a:buNone/>
              <a:defRPr/>
            </a:lvl1pPr>
          </a:lstStyle>
          <a:p>
            <a:endParaRPr dirty="0"/>
          </a:p>
        </p:txBody>
      </p:sp>
      <p:sp>
        <p:nvSpPr>
          <p:cNvPr id="7" name="Plassholder for bilde 3">
            <a:extLst>
              <a:ext uri="{FF2B5EF4-FFF2-40B4-BE49-F238E27FC236}">
                <a16:creationId xmlns:a16="http://schemas.microsoft.com/office/drawing/2014/main" id="{D52276A8-5765-14D5-469A-40E588976B0E}"/>
              </a:ext>
            </a:extLst>
          </p:cNvPr>
          <p:cNvSpPr>
            <a:spLocks noGrp="1"/>
          </p:cNvSpPr>
          <p:nvPr>
            <p:ph type="pic" sz="quarter" idx="23"/>
          </p:nvPr>
        </p:nvSpPr>
        <p:spPr>
          <a:xfrm>
            <a:off x="2235079" y="1048548"/>
            <a:ext cx="2363775" cy="4981288"/>
          </a:xfrm>
          <a:prstGeom prst="rect">
            <a:avLst/>
          </a:prstGeom>
          <a:ln w="101600">
            <a:noFill/>
            <a:miter lim="800000"/>
          </a:ln>
        </p:spPr>
        <p:txBody>
          <a:bodyPr lIns="91439" tIns="45719" rIns="91439" bIns="45719" anchor="ctr">
            <a:noAutofit/>
          </a:bodyPr>
          <a:lstStyle>
            <a:lvl1pPr marL="0" indent="0" algn="ctr">
              <a:buNone/>
              <a:defRPr/>
            </a:lvl1pPr>
          </a:lstStyle>
          <a:p>
            <a:endParaRPr dirty="0"/>
          </a:p>
        </p:txBody>
      </p:sp>
      <p:sp>
        <p:nvSpPr>
          <p:cNvPr id="8" name="Plassholder for bilde 3">
            <a:extLst>
              <a:ext uri="{FF2B5EF4-FFF2-40B4-BE49-F238E27FC236}">
                <a16:creationId xmlns:a16="http://schemas.microsoft.com/office/drawing/2014/main" id="{A00F1D3A-F104-1D91-58FC-375913E2F4EF}"/>
              </a:ext>
            </a:extLst>
          </p:cNvPr>
          <p:cNvSpPr>
            <a:spLocks noGrp="1"/>
          </p:cNvSpPr>
          <p:nvPr>
            <p:ph type="pic" sz="quarter" idx="24"/>
          </p:nvPr>
        </p:nvSpPr>
        <p:spPr>
          <a:xfrm>
            <a:off x="7593146" y="1048548"/>
            <a:ext cx="2363775" cy="4981288"/>
          </a:xfrm>
          <a:prstGeom prst="rect">
            <a:avLst/>
          </a:prstGeom>
          <a:ln w="101600">
            <a:noFill/>
            <a:miter lim="800000"/>
          </a:ln>
        </p:spPr>
        <p:txBody>
          <a:bodyPr lIns="91439" tIns="45719" rIns="91439" bIns="45719" anchor="ctr">
            <a:noAutofit/>
          </a:bodyPr>
          <a:lstStyle>
            <a:lvl1pPr marL="0" indent="0" algn="ctr">
              <a:buNone/>
              <a:defRPr/>
            </a:lvl1pPr>
          </a:lstStyle>
          <a:p>
            <a:endParaRPr dirty="0"/>
          </a:p>
        </p:txBody>
      </p:sp>
      <p:pic>
        <p:nvPicPr>
          <p:cNvPr id="9" name="Bilde 8">
            <a:extLst>
              <a:ext uri="{FF2B5EF4-FFF2-40B4-BE49-F238E27FC236}">
                <a16:creationId xmlns:a16="http://schemas.microsoft.com/office/drawing/2014/main" id="{CF6897B5-498D-AA67-6292-A50D314841CF}"/>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3551515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e 05">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3" name="Plassholder for bilde 3">
            <a:extLst>
              <a:ext uri="{FF2B5EF4-FFF2-40B4-BE49-F238E27FC236}">
                <a16:creationId xmlns:a16="http://schemas.microsoft.com/office/drawing/2014/main" id="{528FA1F3-28F4-B015-7300-0BE96D6B826E}"/>
              </a:ext>
            </a:extLst>
          </p:cNvPr>
          <p:cNvSpPr>
            <a:spLocks noGrp="1"/>
          </p:cNvSpPr>
          <p:nvPr>
            <p:ph type="pic" sz="quarter" idx="21"/>
          </p:nvPr>
        </p:nvSpPr>
        <p:spPr>
          <a:xfrm>
            <a:off x="4625951" y="1526036"/>
            <a:ext cx="2940098" cy="4023315"/>
          </a:xfrm>
          <a:prstGeom prst="rect">
            <a:avLst/>
          </a:prstGeom>
          <a:ln w="101600">
            <a:noFill/>
            <a:miter lim="800000"/>
          </a:ln>
        </p:spPr>
        <p:txBody>
          <a:bodyPr lIns="91439" tIns="45719" rIns="91439" bIns="45719" anchor="ctr">
            <a:noAutofit/>
          </a:bodyPr>
          <a:lstStyle>
            <a:lvl1pPr marL="0" indent="0" algn="ctr">
              <a:buNone/>
              <a:defRPr/>
            </a:lvl1pPr>
          </a:lstStyle>
          <a:p>
            <a:endParaRPr/>
          </a:p>
        </p:txBody>
      </p:sp>
      <p:sp>
        <p:nvSpPr>
          <p:cNvPr id="14" name="Plassholder for bilde 3">
            <a:extLst>
              <a:ext uri="{FF2B5EF4-FFF2-40B4-BE49-F238E27FC236}">
                <a16:creationId xmlns:a16="http://schemas.microsoft.com/office/drawing/2014/main" id="{E936D8CA-EEC5-1E0D-CA6B-50DEBC815774}"/>
              </a:ext>
            </a:extLst>
          </p:cNvPr>
          <p:cNvSpPr>
            <a:spLocks noGrp="1"/>
          </p:cNvSpPr>
          <p:nvPr>
            <p:ph type="pic" sz="quarter" idx="22"/>
          </p:nvPr>
        </p:nvSpPr>
        <p:spPr>
          <a:xfrm>
            <a:off x="1329298" y="1526036"/>
            <a:ext cx="2940098" cy="4023315"/>
          </a:xfrm>
          <a:prstGeom prst="rect">
            <a:avLst/>
          </a:prstGeom>
          <a:ln w="101600">
            <a:noFill/>
            <a:miter lim="800000"/>
          </a:ln>
        </p:spPr>
        <p:txBody>
          <a:bodyPr lIns="91439" tIns="45719" rIns="91439" bIns="45719" anchor="ctr">
            <a:noAutofit/>
          </a:bodyPr>
          <a:lstStyle>
            <a:lvl1pPr marL="0" indent="0" algn="ctr">
              <a:buNone/>
              <a:defRPr/>
            </a:lvl1pPr>
          </a:lstStyle>
          <a:p>
            <a:endParaRPr/>
          </a:p>
        </p:txBody>
      </p:sp>
      <p:sp>
        <p:nvSpPr>
          <p:cNvPr id="15" name="Plassholder for bilde 3">
            <a:extLst>
              <a:ext uri="{FF2B5EF4-FFF2-40B4-BE49-F238E27FC236}">
                <a16:creationId xmlns:a16="http://schemas.microsoft.com/office/drawing/2014/main" id="{1EA6EF01-3DEF-1C3A-FDA2-83F7913401FA}"/>
              </a:ext>
            </a:extLst>
          </p:cNvPr>
          <p:cNvSpPr>
            <a:spLocks noGrp="1"/>
          </p:cNvSpPr>
          <p:nvPr>
            <p:ph type="pic" sz="quarter" idx="23"/>
          </p:nvPr>
        </p:nvSpPr>
        <p:spPr>
          <a:xfrm>
            <a:off x="7922604" y="1526036"/>
            <a:ext cx="2940098" cy="4023315"/>
          </a:xfrm>
          <a:prstGeom prst="rect">
            <a:avLst/>
          </a:prstGeom>
          <a:ln w="101600">
            <a:noFill/>
            <a:miter lim="800000"/>
          </a:ln>
        </p:spPr>
        <p:txBody>
          <a:bodyPr lIns="91439" tIns="45719" rIns="91439" bIns="45719" anchor="ctr">
            <a:noAutofit/>
          </a:bodyPr>
          <a:lstStyle>
            <a:lvl1pPr marL="0" indent="0" algn="ctr">
              <a:buNone/>
              <a:defRPr/>
            </a:lvl1pPr>
          </a:lstStyle>
          <a:p>
            <a:endParaRPr/>
          </a:p>
        </p:txBody>
      </p:sp>
      <p:pic>
        <p:nvPicPr>
          <p:cNvPr id="7" name="Bilde 6">
            <a:extLst>
              <a:ext uri="{FF2B5EF4-FFF2-40B4-BE49-F238E27FC236}">
                <a16:creationId xmlns:a16="http://schemas.microsoft.com/office/drawing/2014/main" id="{9C7FA284-330C-467C-F882-A272EB1BDF03}"/>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1435511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e 06">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13" name="Plassholder for bilde 3">
            <a:extLst>
              <a:ext uri="{FF2B5EF4-FFF2-40B4-BE49-F238E27FC236}">
                <a16:creationId xmlns:a16="http://schemas.microsoft.com/office/drawing/2014/main" id="{A599EE80-EB3A-5CAF-0863-EA0CF47B581B}"/>
              </a:ext>
            </a:extLst>
          </p:cNvPr>
          <p:cNvSpPr>
            <a:spLocks noGrp="1"/>
          </p:cNvSpPr>
          <p:nvPr>
            <p:ph type="pic" idx="24"/>
          </p:nvPr>
        </p:nvSpPr>
        <p:spPr>
          <a:xfrm>
            <a:off x="3576749"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7" name="Plassholder for bilde 3">
            <a:extLst>
              <a:ext uri="{FF2B5EF4-FFF2-40B4-BE49-F238E27FC236}">
                <a16:creationId xmlns:a16="http://schemas.microsoft.com/office/drawing/2014/main" id="{6884FC23-B4DE-4BDB-C500-169688A230BD}"/>
              </a:ext>
            </a:extLst>
          </p:cNvPr>
          <p:cNvSpPr>
            <a:spLocks noGrp="1"/>
          </p:cNvSpPr>
          <p:nvPr>
            <p:ph type="pic" idx="25"/>
          </p:nvPr>
        </p:nvSpPr>
        <p:spPr>
          <a:xfrm>
            <a:off x="3576749"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8" name="Plassholder for bilde 3">
            <a:extLst>
              <a:ext uri="{FF2B5EF4-FFF2-40B4-BE49-F238E27FC236}">
                <a16:creationId xmlns:a16="http://schemas.microsoft.com/office/drawing/2014/main" id="{F43E4D26-F69B-6142-B67A-B8D4DAC2647A}"/>
              </a:ext>
            </a:extLst>
          </p:cNvPr>
          <p:cNvSpPr>
            <a:spLocks noGrp="1"/>
          </p:cNvSpPr>
          <p:nvPr>
            <p:ph type="pic" idx="26"/>
          </p:nvPr>
        </p:nvSpPr>
        <p:spPr>
          <a:xfrm>
            <a:off x="6221253"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pic>
        <p:nvPicPr>
          <p:cNvPr id="5" name="Bilde 4">
            <a:extLst>
              <a:ext uri="{FF2B5EF4-FFF2-40B4-BE49-F238E27FC236}">
                <a16:creationId xmlns:a16="http://schemas.microsoft.com/office/drawing/2014/main" id="{9426D9B7-6E29-18DD-89B8-7B5B20F48510}"/>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3492776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e 07">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17" name="Plassholder for bilde 3">
            <a:extLst>
              <a:ext uri="{FF2B5EF4-FFF2-40B4-BE49-F238E27FC236}">
                <a16:creationId xmlns:a16="http://schemas.microsoft.com/office/drawing/2014/main" id="{6884FC23-B4DE-4BDB-C500-169688A230BD}"/>
              </a:ext>
            </a:extLst>
          </p:cNvPr>
          <p:cNvSpPr>
            <a:spLocks noGrp="1"/>
          </p:cNvSpPr>
          <p:nvPr>
            <p:ph type="pic" idx="25"/>
          </p:nvPr>
        </p:nvSpPr>
        <p:spPr>
          <a:xfrm>
            <a:off x="3576749"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8" name="Plassholder for bilde 3">
            <a:extLst>
              <a:ext uri="{FF2B5EF4-FFF2-40B4-BE49-F238E27FC236}">
                <a16:creationId xmlns:a16="http://schemas.microsoft.com/office/drawing/2014/main" id="{F43E4D26-F69B-6142-B67A-B8D4DAC2647A}"/>
              </a:ext>
            </a:extLst>
          </p:cNvPr>
          <p:cNvSpPr>
            <a:spLocks noGrp="1"/>
          </p:cNvSpPr>
          <p:nvPr>
            <p:ph type="pic" idx="26"/>
          </p:nvPr>
        </p:nvSpPr>
        <p:spPr>
          <a:xfrm>
            <a:off x="6221253"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3" name="Plassholder for bilde 3">
            <a:extLst>
              <a:ext uri="{FF2B5EF4-FFF2-40B4-BE49-F238E27FC236}">
                <a16:creationId xmlns:a16="http://schemas.microsoft.com/office/drawing/2014/main" id="{D38DA439-4729-F9FD-B644-1206ACA6B5F8}"/>
              </a:ext>
            </a:extLst>
          </p:cNvPr>
          <p:cNvSpPr>
            <a:spLocks noGrp="1"/>
          </p:cNvSpPr>
          <p:nvPr>
            <p:ph type="pic" idx="27"/>
          </p:nvPr>
        </p:nvSpPr>
        <p:spPr>
          <a:xfrm>
            <a:off x="3576749" y="1047838"/>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5" name="Plassholder for bilde 3">
            <a:extLst>
              <a:ext uri="{FF2B5EF4-FFF2-40B4-BE49-F238E27FC236}">
                <a16:creationId xmlns:a16="http://schemas.microsoft.com/office/drawing/2014/main" id="{37B393C0-7C08-16BF-E937-7915774F3B9E}"/>
              </a:ext>
            </a:extLst>
          </p:cNvPr>
          <p:cNvSpPr>
            <a:spLocks noGrp="1"/>
          </p:cNvSpPr>
          <p:nvPr>
            <p:ph type="pic" idx="28"/>
          </p:nvPr>
        </p:nvSpPr>
        <p:spPr>
          <a:xfrm>
            <a:off x="6221253" y="1047838"/>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pic>
        <p:nvPicPr>
          <p:cNvPr id="8" name="Bilde 7">
            <a:extLst>
              <a:ext uri="{FF2B5EF4-FFF2-40B4-BE49-F238E27FC236}">
                <a16:creationId xmlns:a16="http://schemas.microsoft.com/office/drawing/2014/main" id="{F30213B5-E31E-7A4A-456C-E1962AB14A7C}"/>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172845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e 08">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13" name="Plassholder for bilde 3">
            <a:extLst>
              <a:ext uri="{FF2B5EF4-FFF2-40B4-BE49-F238E27FC236}">
                <a16:creationId xmlns:a16="http://schemas.microsoft.com/office/drawing/2014/main" id="{A599EE80-EB3A-5CAF-0863-EA0CF47B581B}"/>
              </a:ext>
            </a:extLst>
          </p:cNvPr>
          <p:cNvSpPr>
            <a:spLocks noGrp="1"/>
          </p:cNvSpPr>
          <p:nvPr>
            <p:ph type="pic" idx="24"/>
          </p:nvPr>
        </p:nvSpPr>
        <p:spPr>
          <a:xfrm>
            <a:off x="3576749"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7" name="Plassholder for bilde 3">
            <a:extLst>
              <a:ext uri="{FF2B5EF4-FFF2-40B4-BE49-F238E27FC236}">
                <a16:creationId xmlns:a16="http://schemas.microsoft.com/office/drawing/2014/main" id="{6884FC23-B4DE-4BDB-C500-169688A230BD}"/>
              </a:ext>
            </a:extLst>
          </p:cNvPr>
          <p:cNvSpPr>
            <a:spLocks noGrp="1"/>
          </p:cNvSpPr>
          <p:nvPr>
            <p:ph type="pic" idx="25"/>
          </p:nvPr>
        </p:nvSpPr>
        <p:spPr>
          <a:xfrm>
            <a:off x="3576749"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8" name="Plassholder for bilde 3">
            <a:extLst>
              <a:ext uri="{FF2B5EF4-FFF2-40B4-BE49-F238E27FC236}">
                <a16:creationId xmlns:a16="http://schemas.microsoft.com/office/drawing/2014/main" id="{F43E4D26-F69B-6142-B67A-B8D4DAC2647A}"/>
              </a:ext>
            </a:extLst>
          </p:cNvPr>
          <p:cNvSpPr>
            <a:spLocks noGrp="1"/>
          </p:cNvSpPr>
          <p:nvPr>
            <p:ph type="pic" idx="26"/>
          </p:nvPr>
        </p:nvSpPr>
        <p:spPr>
          <a:xfrm>
            <a:off x="6221253"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pic>
        <p:nvPicPr>
          <p:cNvPr id="5" name="Bilde 4">
            <a:extLst>
              <a:ext uri="{FF2B5EF4-FFF2-40B4-BE49-F238E27FC236}">
                <a16:creationId xmlns:a16="http://schemas.microsoft.com/office/drawing/2014/main" id="{179BFE23-710A-3324-9EB9-95BD5CDF31FE}"/>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34859278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e 09">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13" name="Plassholder for bilde 3">
            <a:extLst>
              <a:ext uri="{FF2B5EF4-FFF2-40B4-BE49-F238E27FC236}">
                <a16:creationId xmlns:a16="http://schemas.microsoft.com/office/drawing/2014/main" id="{A599EE80-EB3A-5CAF-0863-EA0CF47B581B}"/>
              </a:ext>
            </a:extLst>
          </p:cNvPr>
          <p:cNvSpPr>
            <a:spLocks noGrp="1"/>
          </p:cNvSpPr>
          <p:nvPr>
            <p:ph type="pic" idx="24"/>
          </p:nvPr>
        </p:nvSpPr>
        <p:spPr>
          <a:xfrm>
            <a:off x="2289251"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7" name="Plassholder for bilde 3">
            <a:extLst>
              <a:ext uri="{FF2B5EF4-FFF2-40B4-BE49-F238E27FC236}">
                <a16:creationId xmlns:a16="http://schemas.microsoft.com/office/drawing/2014/main" id="{6884FC23-B4DE-4BDB-C500-169688A230BD}"/>
              </a:ext>
            </a:extLst>
          </p:cNvPr>
          <p:cNvSpPr>
            <a:spLocks noGrp="1"/>
          </p:cNvSpPr>
          <p:nvPr>
            <p:ph type="pic" idx="25"/>
          </p:nvPr>
        </p:nvSpPr>
        <p:spPr>
          <a:xfrm>
            <a:off x="2289251"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8" name="Plassholder for bilde 3">
            <a:extLst>
              <a:ext uri="{FF2B5EF4-FFF2-40B4-BE49-F238E27FC236}">
                <a16:creationId xmlns:a16="http://schemas.microsoft.com/office/drawing/2014/main" id="{F43E4D26-F69B-6142-B67A-B8D4DAC2647A}"/>
              </a:ext>
            </a:extLst>
          </p:cNvPr>
          <p:cNvSpPr>
            <a:spLocks noGrp="1"/>
          </p:cNvSpPr>
          <p:nvPr>
            <p:ph type="pic" idx="26"/>
          </p:nvPr>
        </p:nvSpPr>
        <p:spPr>
          <a:xfrm>
            <a:off x="4933755"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5" name="Plassholder for bilde 3">
            <a:extLst>
              <a:ext uri="{FF2B5EF4-FFF2-40B4-BE49-F238E27FC236}">
                <a16:creationId xmlns:a16="http://schemas.microsoft.com/office/drawing/2014/main" id="{57B9260D-B2F0-ADB9-944B-E17BBE7E3550}"/>
              </a:ext>
            </a:extLst>
          </p:cNvPr>
          <p:cNvSpPr>
            <a:spLocks noGrp="1"/>
          </p:cNvSpPr>
          <p:nvPr>
            <p:ph type="pic" sz="quarter" idx="27"/>
          </p:nvPr>
        </p:nvSpPr>
        <p:spPr>
          <a:xfrm>
            <a:off x="7578257" y="1048548"/>
            <a:ext cx="2363775" cy="4981288"/>
          </a:xfrm>
          <a:prstGeom prst="rect">
            <a:avLst/>
          </a:prstGeom>
          <a:ln w="101600">
            <a:noFill/>
            <a:miter lim="800000"/>
          </a:ln>
        </p:spPr>
        <p:txBody>
          <a:bodyPr lIns="91439" tIns="45719" rIns="91439" bIns="45719" anchor="ctr">
            <a:noAutofit/>
          </a:bodyPr>
          <a:lstStyle>
            <a:lvl1pPr marL="0" indent="0" algn="ctr">
              <a:buNone/>
              <a:defRPr/>
            </a:lvl1pPr>
          </a:lstStyle>
          <a:p>
            <a:endParaRPr dirty="0"/>
          </a:p>
        </p:txBody>
      </p:sp>
      <p:pic>
        <p:nvPicPr>
          <p:cNvPr id="7" name="Bilde 6">
            <a:extLst>
              <a:ext uri="{FF2B5EF4-FFF2-40B4-BE49-F238E27FC236}">
                <a16:creationId xmlns:a16="http://schemas.microsoft.com/office/drawing/2014/main" id="{E91BB6B4-7A16-FFC6-0AAE-520FCA49D94A}"/>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2777983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e 10">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13" name="Plassholder for bilde 3">
            <a:extLst>
              <a:ext uri="{FF2B5EF4-FFF2-40B4-BE49-F238E27FC236}">
                <a16:creationId xmlns:a16="http://schemas.microsoft.com/office/drawing/2014/main" id="{A599EE80-EB3A-5CAF-0863-EA0CF47B581B}"/>
              </a:ext>
            </a:extLst>
          </p:cNvPr>
          <p:cNvSpPr>
            <a:spLocks noGrp="1"/>
          </p:cNvSpPr>
          <p:nvPr>
            <p:ph type="pic" idx="24"/>
          </p:nvPr>
        </p:nvSpPr>
        <p:spPr>
          <a:xfrm>
            <a:off x="3576749"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7" name="Plassholder for bilde 3">
            <a:extLst>
              <a:ext uri="{FF2B5EF4-FFF2-40B4-BE49-F238E27FC236}">
                <a16:creationId xmlns:a16="http://schemas.microsoft.com/office/drawing/2014/main" id="{6884FC23-B4DE-4BDB-C500-169688A230BD}"/>
              </a:ext>
            </a:extLst>
          </p:cNvPr>
          <p:cNvSpPr>
            <a:spLocks noGrp="1"/>
          </p:cNvSpPr>
          <p:nvPr>
            <p:ph type="pic" idx="25"/>
          </p:nvPr>
        </p:nvSpPr>
        <p:spPr>
          <a:xfrm>
            <a:off x="3576749"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8" name="Plassholder for bilde 3">
            <a:extLst>
              <a:ext uri="{FF2B5EF4-FFF2-40B4-BE49-F238E27FC236}">
                <a16:creationId xmlns:a16="http://schemas.microsoft.com/office/drawing/2014/main" id="{F43E4D26-F69B-6142-B67A-B8D4DAC2647A}"/>
              </a:ext>
            </a:extLst>
          </p:cNvPr>
          <p:cNvSpPr>
            <a:spLocks noGrp="1"/>
          </p:cNvSpPr>
          <p:nvPr>
            <p:ph type="pic" idx="26"/>
          </p:nvPr>
        </p:nvSpPr>
        <p:spPr>
          <a:xfrm>
            <a:off x="6221253"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3" name="Plassholder for bilde 3">
            <a:extLst>
              <a:ext uri="{FF2B5EF4-FFF2-40B4-BE49-F238E27FC236}">
                <a16:creationId xmlns:a16="http://schemas.microsoft.com/office/drawing/2014/main" id="{DFE7F70F-7FD5-D234-82CD-646A2B0CF2BD}"/>
              </a:ext>
            </a:extLst>
          </p:cNvPr>
          <p:cNvSpPr>
            <a:spLocks noGrp="1"/>
          </p:cNvSpPr>
          <p:nvPr>
            <p:ph type="pic" sz="quarter" idx="23"/>
          </p:nvPr>
        </p:nvSpPr>
        <p:spPr>
          <a:xfrm>
            <a:off x="962470" y="1048548"/>
            <a:ext cx="2363775" cy="4981288"/>
          </a:xfrm>
          <a:prstGeom prst="rect">
            <a:avLst/>
          </a:prstGeom>
          <a:ln w="101600">
            <a:noFill/>
            <a:miter lim="800000"/>
          </a:ln>
        </p:spPr>
        <p:txBody>
          <a:bodyPr lIns="91439" tIns="45719" rIns="91439" bIns="45719" anchor="ctr">
            <a:noAutofit/>
          </a:bodyPr>
          <a:lstStyle>
            <a:lvl1pPr marL="0" indent="0" algn="ctr">
              <a:buNone/>
              <a:defRPr/>
            </a:lvl1pPr>
          </a:lstStyle>
          <a:p>
            <a:endParaRPr dirty="0"/>
          </a:p>
        </p:txBody>
      </p:sp>
      <p:sp>
        <p:nvSpPr>
          <p:cNvPr id="5" name="Plassholder for bilde 3">
            <a:extLst>
              <a:ext uri="{FF2B5EF4-FFF2-40B4-BE49-F238E27FC236}">
                <a16:creationId xmlns:a16="http://schemas.microsoft.com/office/drawing/2014/main" id="{57B9260D-B2F0-ADB9-944B-E17BBE7E3550}"/>
              </a:ext>
            </a:extLst>
          </p:cNvPr>
          <p:cNvSpPr>
            <a:spLocks noGrp="1"/>
          </p:cNvSpPr>
          <p:nvPr>
            <p:ph type="pic" sz="quarter" idx="27"/>
          </p:nvPr>
        </p:nvSpPr>
        <p:spPr>
          <a:xfrm>
            <a:off x="8865755" y="1048548"/>
            <a:ext cx="2363775" cy="4981288"/>
          </a:xfrm>
          <a:prstGeom prst="rect">
            <a:avLst/>
          </a:prstGeom>
          <a:ln w="101600">
            <a:noFill/>
            <a:miter lim="800000"/>
          </a:ln>
        </p:spPr>
        <p:txBody>
          <a:bodyPr lIns="91439" tIns="45719" rIns="91439" bIns="45719" anchor="ctr">
            <a:noAutofit/>
          </a:bodyPr>
          <a:lstStyle>
            <a:lvl1pPr marL="0" indent="0" algn="ctr">
              <a:buNone/>
              <a:defRPr/>
            </a:lvl1pPr>
          </a:lstStyle>
          <a:p>
            <a:endParaRPr dirty="0"/>
          </a:p>
        </p:txBody>
      </p:sp>
      <p:pic>
        <p:nvPicPr>
          <p:cNvPr id="8" name="Bilde 7">
            <a:extLst>
              <a:ext uri="{FF2B5EF4-FFF2-40B4-BE49-F238E27FC236}">
                <a16:creationId xmlns:a16="http://schemas.microsoft.com/office/drawing/2014/main" id="{E5414C92-D7CA-18C6-285E-33E891B4CEB3}"/>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316182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lde 11">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14.08.2023</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7" name="Plassholder for bilde 3">
            <a:extLst>
              <a:ext uri="{FF2B5EF4-FFF2-40B4-BE49-F238E27FC236}">
                <a16:creationId xmlns:a16="http://schemas.microsoft.com/office/drawing/2014/main" id="{0846C600-DABC-046A-AFA2-6F884C67628D}"/>
              </a:ext>
            </a:extLst>
          </p:cNvPr>
          <p:cNvSpPr>
            <a:spLocks noGrp="1"/>
          </p:cNvSpPr>
          <p:nvPr>
            <p:ph type="pic" idx="22"/>
          </p:nvPr>
        </p:nvSpPr>
        <p:spPr>
          <a:xfrm>
            <a:off x="957117"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0" name="Plassholder for bilde 3">
            <a:extLst>
              <a:ext uri="{FF2B5EF4-FFF2-40B4-BE49-F238E27FC236}">
                <a16:creationId xmlns:a16="http://schemas.microsoft.com/office/drawing/2014/main" id="{0A81618F-97B8-93E2-4C9E-13982F360A22}"/>
              </a:ext>
            </a:extLst>
          </p:cNvPr>
          <p:cNvSpPr>
            <a:spLocks noGrp="1"/>
          </p:cNvSpPr>
          <p:nvPr>
            <p:ph type="pic" idx="23"/>
          </p:nvPr>
        </p:nvSpPr>
        <p:spPr>
          <a:xfrm>
            <a:off x="957117" y="3633550"/>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3" name="Plassholder for bilde 3">
            <a:extLst>
              <a:ext uri="{FF2B5EF4-FFF2-40B4-BE49-F238E27FC236}">
                <a16:creationId xmlns:a16="http://schemas.microsoft.com/office/drawing/2014/main" id="{F707F166-254B-B46A-9E53-FFC15E7D3997}"/>
              </a:ext>
            </a:extLst>
          </p:cNvPr>
          <p:cNvSpPr>
            <a:spLocks noGrp="1"/>
          </p:cNvSpPr>
          <p:nvPr>
            <p:ph type="pic" idx="24"/>
          </p:nvPr>
        </p:nvSpPr>
        <p:spPr>
          <a:xfrm>
            <a:off x="6206417"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5" name="Plassholder for bilde 3">
            <a:extLst>
              <a:ext uri="{FF2B5EF4-FFF2-40B4-BE49-F238E27FC236}">
                <a16:creationId xmlns:a16="http://schemas.microsoft.com/office/drawing/2014/main" id="{93BAE799-0223-573A-1213-DC88D559846F}"/>
              </a:ext>
            </a:extLst>
          </p:cNvPr>
          <p:cNvSpPr>
            <a:spLocks noGrp="1"/>
          </p:cNvSpPr>
          <p:nvPr>
            <p:ph type="pic" idx="25"/>
          </p:nvPr>
        </p:nvSpPr>
        <p:spPr>
          <a:xfrm>
            <a:off x="6206417" y="3633550"/>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pic>
        <p:nvPicPr>
          <p:cNvPr id="8" name="Bilde 7">
            <a:extLst>
              <a:ext uri="{FF2B5EF4-FFF2-40B4-BE49-F238E27FC236}">
                <a16:creationId xmlns:a16="http://schemas.microsoft.com/office/drawing/2014/main" id="{C12E9EA3-BEB5-8973-2A6C-37FF9D773FE9}"/>
              </a:ext>
            </a:extLst>
          </p:cNvPr>
          <p:cNvPicPr>
            <a:picLocks noChangeAspect="1"/>
          </p:cNvPicPr>
          <p:nvPr userDrawn="1"/>
        </p:nvPicPr>
        <p:blipFill>
          <a:blip r:embed="rId2"/>
          <a:srcRect/>
          <a:stretch/>
        </p:blipFill>
        <p:spPr>
          <a:xfrm>
            <a:off x="-88983" y="5841705"/>
            <a:ext cx="2178486" cy="1093091"/>
          </a:xfrm>
          <a:prstGeom prst="rect">
            <a:avLst/>
          </a:prstGeom>
        </p:spPr>
      </p:pic>
    </p:spTree>
    <p:extLst>
      <p:ext uri="{BB962C8B-B14F-4D97-AF65-F5344CB8AC3E}">
        <p14:creationId xmlns:p14="http://schemas.microsoft.com/office/powerpoint/2010/main" val="29492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side – To linjer">
    <p:bg>
      <p:bgPr>
        <a:solidFill>
          <a:schemeClr val="tx2"/>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95BB778-06B0-E1C5-415A-A1E56A3A3206}"/>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A496A186-086C-63B9-2A98-A0EDA10D0C73}"/>
              </a:ext>
            </a:extLst>
          </p:cNvPr>
          <p:cNvSpPr>
            <a:spLocks noGrp="1"/>
          </p:cNvSpPr>
          <p:nvPr>
            <p:ph type="title" hasCustomPrompt="1"/>
          </p:nvPr>
        </p:nvSpPr>
        <p:spPr>
          <a:xfrm>
            <a:off x="838200" y="2487510"/>
            <a:ext cx="10515600" cy="2357206"/>
          </a:xfrm>
        </p:spPr>
        <p:txBody>
          <a:bodyPr anchor="t">
            <a:noAutofit/>
          </a:bodyPr>
          <a:lstStyle>
            <a:lvl1pPr>
              <a:lnSpc>
                <a:spcPts val="9600"/>
              </a:lnSpc>
              <a:defRPr sz="9600" b="1" i="0" spc="50" baseline="0">
                <a:solidFill>
                  <a:schemeClr val="bg1"/>
                </a:solidFill>
                <a:latin typeface="FK Screamer Bold" pitchFamily="2" charset="77"/>
              </a:defRPr>
            </a:lvl1pPr>
          </a:lstStyle>
          <a:p>
            <a:r>
              <a:rPr lang="nb-NO" dirty="0"/>
              <a:t>KLIKK FOR Å REDIGERE TITTELSTIL</a:t>
            </a:r>
          </a:p>
        </p:txBody>
      </p:sp>
      <p:sp>
        <p:nvSpPr>
          <p:cNvPr id="5" name="Plassholder for tekst 4">
            <a:extLst>
              <a:ext uri="{FF2B5EF4-FFF2-40B4-BE49-F238E27FC236}">
                <a16:creationId xmlns:a16="http://schemas.microsoft.com/office/drawing/2014/main" id="{1D942178-3F8E-36F9-D922-D5FE3373A5AD}"/>
              </a:ext>
            </a:extLst>
          </p:cNvPr>
          <p:cNvSpPr>
            <a:spLocks noGrp="1"/>
          </p:cNvSpPr>
          <p:nvPr>
            <p:ph type="body" sz="quarter" idx="10" hasCustomPrompt="1"/>
          </p:nvPr>
        </p:nvSpPr>
        <p:spPr>
          <a:xfrm>
            <a:off x="838199" y="5146864"/>
            <a:ext cx="5257801" cy="472991"/>
          </a:xfrm>
        </p:spPr>
        <p:txBody>
          <a:bodyPr/>
          <a:lstStyle>
            <a:lvl1pPr marL="0" indent="0">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pic>
        <p:nvPicPr>
          <p:cNvPr id="3" name="Bilde 2">
            <a:extLst>
              <a:ext uri="{FF2B5EF4-FFF2-40B4-BE49-F238E27FC236}">
                <a16:creationId xmlns:a16="http://schemas.microsoft.com/office/drawing/2014/main" id="{F9E98C6C-7C2B-B588-8180-CEEC00CE335C}"/>
              </a:ext>
            </a:extLst>
          </p:cNvPr>
          <p:cNvPicPr>
            <a:picLocks noChangeAspect="1"/>
          </p:cNvPicPr>
          <p:nvPr userDrawn="1"/>
        </p:nvPicPr>
        <p:blipFill>
          <a:blip r:embed="rId3"/>
          <a:srcRect/>
          <a:stretch/>
        </p:blipFill>
        <p:spPr>
          <a:xfrm>
            <a:off x="255403" y="564078"/>
            <a:ext cx="3833318" cy="1923431"/>
          </a:xfrm>
          <a:prstGeom prst="rect">
            <a:avLst/>
          </a:prstGeom>
        </p:spPr>
      </p:pic>
    </p:spTree>
    <p:extLst>
      <p:ext uri="{BB962C8B-B14F-4D97-AF65-F5344CB8AC3E}">
        <p14:creationId xmlns:p14="http://schemas.microsoft.com/office/powerpoint/2010/main" val="22422824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rtnerskap NHF">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A7555BDA-C99E-5384-BACB-3166A848BF0A}"/>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pic>
        <p:nvPicPr>
          <p:cNvPr id="7" name="Bilde 6">
            <a:extLst>
              <a:ext uri="{FF2B5EF4-FFF2-40B4-BE49-F238E27FC236}">
                <a16:creationId xmlns:a16="http://schemas.microsoft.com/office/drawing/2014/main" id="{3BD417D2-7D16-F02C-FE19-05CC34542A2F}"/>
              </a:ext>
            </a:extLst>
          </p:cNvPr>
          <p:cNvPicPr>
            <a:picLocks noChangeAspect="1"/>
          </p:cNvPicPr>
          <p:nvPr userDrawn="1"/>
        </p:nvPicPr>
        <p:blipFill>
          <a:blip r:embed="rId2"/>
          <a:stretch>
            <a:fillRect/>
          </a:stretch>
        </p:blipFill>
        <p:spPr>
          <a:xfrm>
            <a:off x="1039668" y="2290652"/>
            <a:ext cx="4084535" cy="2049484"/>
          </a:xfrm>
          <a:prstGeom prst="rect">
            <a:avLst/>
          </a:prstGeom>
        </p:spPr>
      </p:pic>
    </p:spTree>
    <p:extLst>
      <p:ext uri="{BB962C8B-B14F-4D97-AF65-F5344CB8AC3E}">
        <p14:creationId xmlns:p14="http://schemas.microsoft.com/office/powerpoint/2010/main" val="2510697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artnerskap NHF">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A7555BDA-C99E-5384-BACB-3166A848BF0A}"/>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pic>
        <p:nvPicPr>
          <p:cNvPr id="3" name="Bilde 2">
            <a:extLst>
              <a:ext uri="{FF2B5EF4-FFF2-40B4-BE49-F238E27FC236}">
                <a16:creationId xmlns:a16="http://schemas.microsoft.com/office/drawing/2014/main" id="{7CB1FAE9-B663-890A-A219-2FCF0356F6C8}"/>
              </a:ext>
            </a:extLst>
          </p:cNvPr>
          <p:cNvPicPr>
            <a:picLocks noChangeAspect="1"/>
          </p:cNvPicPr>
          <p:nvPr userDrawn="1"/>
        </p:nvPicPr>
        <p:blipFill>
          <a:blip r:embed="rId2"/>
          <a:srcRect/>
          <a:stretch/>
        </p:blipFill>
        <p:spPr>
          <a:xfrm>
            <a:off x="279153" y="1840674"/>
            <a:ext cx="5892348" cy="2956584"/>
          </a:xfrm>
          <a:prstGeom prst="rect">
            <a:avLst/>
          </a:prstGeom>
        </p:spPr>
      </p:pic>
    </p:spTree>
    <p:extLst>
      <p:ext uri="{BB962C8B-B14F-4D97-AF65-F5344CB8AC3E}">
        <p14:creationId xmlns:p14="http://schemas.microsoft.com/office/powerpoint/2010/main" val="141466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rtnerskap Landslag">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6787FF8-DA5C-71FD-ACF9-5631D9B75673}"/>
              </a:ext>
            </a:extLst>
          </p:cNvPr>
          <p:cNvPicPr>
            <a:picLocks noChangeAspect="1"/>
          </p:cNvPicPr>
          <p:nvPr userDrawn="1"/>
        </p:nvPicPr>
        <p:blipFill>
          <a:blip r:embed="rId2"/>
          <a:stretch>
            <a:fillRect/>
          </a:stretch>
        </p:blipFill>
        <p:spPr>
          <a:xfrm>
            <a:off x="1915884" y="2295071"/>
            <a:ext cx="2267857" cy="2267857"/>
          </a:xfrm>
          <a:prstGeom prst="rect">
            <a:avLst/>
          </a:prstGeom>
        </p:spPr>
      </p:pic>
      <p:sp>
        <p:nvSpPr>
          <p:cNvPr id="2" name="Plassholder for bilde 5">
            <a:extLst>
              <a:ext uri="{FF2B5EF4-FFF2-40B4-BE49-F238E27FC236}">
                <a16:creationId xmlns:a16="http://schemas.microsoft.com/office/drawing/2014/main" id="{DEF1E170-2984-FDDE-139E-88E35E9E2049}"/>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spTree>
    <p:extLst>
      <p:ext uri="{BB962C8B-B14F-4D97-AF65-F5344CB8AC3E}">
        <p14:creationId xmlns:p14="http://schemas.microsoft.com/office/powerpoint/2010/main" val="370398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rtnerskap REMA1000-ligaen">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8C35504C-ED90-6088-8BC0-0785F5F6F93E}"/>
              </a:ext>
            </a:extLst>
          </p:cNvPr>
          <p:cNvPicPr>
            <a:picLocks noChangeAspect="1"/>
          </p:cNvPicPr>
          <p:nvPr userDrawn="1"/>
        </p:nvPicPr>
        <p:blipFill>
          <a:blip r:embed="rId2"/>
          <a:stretch>
            <a:fillRect/>
          </a:stretch>
        </p:blipFill>
        <p:spPr>
          <a:xfrm>
            <a:off x="1578609" y="1988420"/>
            <a:ext cx="2938780" cy="2881157"/>
          </a:xfrm>
          <a:prstGeom prst="rect">
            <a:avLst/>
          </a:prstGeom>
        </p:spPr>
      </p:pic>
      <p:sp>
        <p:nvSpPr>
          <p:cNvPr id="2" name="Plassholder for bilde 5">
            <a:extLst>
              <a:ext uri="{FF2B5EF4-FFF2-40B4-BE49-F238E27FC236}">
                <a16:creationId xmlns:a16="http://schemas.microsoft.com/office/drawing/2014/main" id="{54FA6F8C-C6FD-4B64-3FCC-3C81C1380967}"/>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spTree>
    <p:extLst>
      <p:ext uri="{BB962C8B-B14F-4D97-AF65-F5344CB8AC3E}">
        <p14:creationId xmlns:p14="http://schemas.microsoft.com/office/powerpoint/2010/main" val="17593231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rtnerskap Lerøyserien">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CC17545-C439-96E1-6648-92E23661299C}"/>
              </a:ext>
            </a:extLst>
          </p:cNvPr>
          <p:cNvPicPr>
            <a:picLocks noChangeAspect="1"/>
          </p:cNvPicPr>
          <p:nvPr userDrawn="1"/>
        </p:nvPicPr>
        <p:blipFill>
          <a:blip r:embed="rId2"/>
          <a:stretch>
            <a:fillRect/>
          </a:stretch>
        </p:blipFill>
        <p:spPr>
          <a:xfrm>
            <a:off x="1978769" y="1988420"/>
            <a:ext cx="2138459" cy="2881157"/>
          </a:xfrm>
          <a:prstGeom prst="rect">
            <a:avLst/>
          </a:prstGeom>
        </p:spPr>
      </p:pic>
      <p:sp>
        <p:nvSpPr>
          <p:cNvPr id="2" name="Plassholder for bilde 5">
            <a:extLst>
              <a:ext uri="{FF2B5EF4-FFF2-40B4-BE49-F238E27FC236}">
                <a16:creationId xmlns:a16="http://schemas.microsoft.com/office/drawing/2014/main" id="{2C6872BF-645C-306D-8EB6-D7C7E4080886}"/>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spTree>
    <p:extLst>
      <p:ext uri="{BB962C8B-B14F-4D97-AF65-F5344CB8AC3E}">
        <p14:creationId xmlns:p14="http://schemas.microsoft.com/office/powerpoint/2010/main" val="17264685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rtnerskap Bringserien">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C09EF81-9265-4D4F-6F1F-3E8749B1D840}"/>
              </a:ext>
            </a:extLst>
          </p:cNvPr>
          <p:cNvPicPr>
            <a:picLocks noChangeAspect="1"/>
          </p:cNvPicPr>
          <p:nvPr userDrawn="1"/>
        </p:nvPicPr>
        <p:blipFill>
          <a:blip r:embed="rId2"/>
          <a:stretch>
            <a:fillRect/>
          </a:stretch>
        </p:blipFill>
        <p:spPr>
          <a:xfrm>
            <a:off x="1973221" y="1988420"/>
            <a:ext cx="2151264" cy="2881157"/>
          </a:xfrm>
          <a:prstGeom prst="rect">
            <a:avLst/>
          </a:prstGeom>
        </p:spPr>
      </p:pic>
      <p:sp>
        <p:nvSpPr>
          <p:cNvPr id="2" name="Plassholder for bilde 5">
            <a:extLst>
              <a:ext uri="{FF2B5EF4-FFF2-40B4-BE49-F238E27FC236}">
                <a16:creationId xmlns:a16="http://schemas.microsoft.com/office/drawing/2014/main" id="{FF8B6241-92C0-5778-5A23-5EB16682CE5F}"/>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spTree>
    <p:extLst>
      <p:ext uri="{BB962C8B-B14F-4D97-AF65-F5344CB8AC3E}">
        <p14:creationId xmlns:p14="http://schemas.microsoft.com/office/powerpoint/2010/main" val="1770659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rtnerskap NM Junior">
    <p:bg>
      <p:bgPr>
        <a:solidFill>
          <a:schemeClr val="accent3"/>
        </a:solidFill>
        <a:effectLst/>
      </p:bgPr>
    </p:bg>
    <p:spTree>
      <p:nvGrpSpPr>
        <p:cNvPr id="1" name=""/>
        <p:cNvGrpSpPr/>
        <p:nvPr/>
      </p:nvGrpSpPr>
      <p:grpSpPr>
        <a:xfrm>
          <a:off x="0" y="0"/>
          <a:ext cx="0" cy="0"/>
          <a:chOff x="0" y="0"/>
          <a:chExt cx="0" cy="0"/>
        </a:xfrm>
      </p:grpSpPr>
      <p:sp>
        <p:nvSpPr>
          <p:cNvPr id="2" name="Plassholder for bilde 5">
            <a:extLst>
              <a:ext uri="{FF2B5EF4-FFF2-40B4-BE49-F238E27FC236}">
                <a16:creationId xmlns:a16="http://schemas.microsoft.com/office/drawing/2014/main" id="{364BAC1E-BEE4-3950-33BB-73FAC91260A9}"/>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pic>
        <p:nvPicPr>
          <p:cNvPr id="8" name="Bilde 7">
            <a:extLst>
              <a:ext uri="{FF2B5EF4-FFF2-40B4-BE49-F238E27FC236}">
                <a16:creationId xmlns:a16="http://schemas.microsoft.com/office/drawing/2014/main" id="{BFD828EE-4513-33AF-E5CF-3D969FF3268A}"/>
              </a:ext>
            </a:extLst>
          </p:cNvPr>
          <p:cNvPicPr>
            <a:picLocks noChangeAspect="1"/>
          </p:cNvPicPr>
          <p:nvPr userDrawn="1"/>
        </p:nvPicPr>
        <p:blipFill>
          <a:blip r:embed="rId2"/>
          <a:stretch>
            <a:fillRect/>
          </a:stretch>
        </p:blipFill>
        <p:spPr>
          <a:xfrm>
            <a:off x="1046267" y="2538052"/>
            <a:ext cx="3808800" cy="1781895"/>
          </a:xfrm>
          <a:prstGeom prst="rect">
            <a:avLst/>
          </a:prstGeom>
        </p:spPr>
      </p:pic>
    </p:spTree>
    <p:extLst>
      <p:ext uri="{BB962C8B-B14F-4D97-AF65-F5344CB8AC3E}">
        <p14:creationId xmlns:p14="http://schemas.microsoft.com/office/powerpoint/2010/main" val="4257326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artnerskap Final8">
    <p:bg>
      <p:bgPr>
        <a:solidFill>
          <a:schemeClr val="accent1"/>
        </a:solidFill>
        <a:effectLst/>
      </p:bgPr>
    </p:bg>
    <p:spTree>
      <p:nvGrpSpPr>
        <p:cNvPr id="1" name=""/>
        <p:cNvGrpSpPr/>
        <p:nvPr/>
      </p:nvGrpSpPr>
      <p:grpSpPr>
        <a:xfrm>
          <a:off x="0" y="0"/>
          <a:ext cx="0" cy="0"/>
          <a:chOff x="0" y="0"/>
          <a:chExt cx="0" cy="0"/>
        </a:xfrm>
      </p:grpSpPr>
      <p:sp>
        <p:nvSpPr>
          <p:cNvPr id="2" name="Plassholder for bilde 5">
            <a:extLst>
              <a:ext uri="{FF2B5EF4-FFF2-40B4-BE49-F238E27FC236}">
                <a16:creationId xmlns:a16="http://schemas.microsoft.com/office/drawing/2014/main" id="{90F933E6-3DA7-4ED8-E5B9-68A928E53DCC}"/>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pic>
        <p:nvPicPr>
          <p:cNvPr id="6" name="Bilde 5">
            <a:extLst>
              <a:ext uri="{FF2B5EF4-FFF2-40B4-BE49-F238E27FC236}">
                <a16:creationId xmlns:a16="http://schemas.microsoft.com/office/drawing/2014/main" id="{33DD322F-3AF2-1665-AD6F-9B6BDEAC235F}"/>
              </a:ext>
            </a:extLst>
          </p:cNvPr>
          <p:cNvPicPr>
            <a:picLocks noChangeAspect="1"/>
          </p:cNvPicPr>
          <p:nvPr userDrawn="1"/>
        </p:nvPicPr>
        <p:blipFill>
          <a:blip r:embed="rId2"/>
          <a:stretch>
            <a:fillRect/>
          </a:stretch>
        </p:blipFill>
        <p:spPr>
          <a:xfrm>
            <a:off x="1046267" y="2538998"/>
            <a:ext cx="3805200" cy="1782295"/>
          </a:xfrm>
          <a:prstGeom prst="rect">
            <a:avLst/>
          </a:prstGeom>
        </p:spPr>
      </p:pic>
    </p:spTree>
    <p:extLst>
      <p:ext uri="{BB962C8B-B14F-4D97-AF65-F5344CB8AC3E}">
        <p14:creationId xmlns:p14="http://schemas.microsoft.com/office/powerpoint/2010/main" val="2192397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artnerskap NM Veteran">
    <p:bg>
      <p:bgPr>
        <a:solidFill>
          <a:schemeClr val="accent4"/>
        </a:solidFill>
        <a:effectLst/>
      </p:bgPr>
    </p:bg>
    <p:spTree>
      <p:nvGrpSpPr>
        <p:cNvPr id="1" name=""/>
        <p:cNvGrpSpPr/>
        <p:nvPr/>
      </p:nvGrpSpPr>
      <p:grpSpPr>
        <a:xfrm>
          <a:off x="0" y="0"/>
          <a:ext cx="0" cy="0"/>
          <a:chOff x="0" y="0"/>
          <a:chExt cx="0" cy="0"/>
        </a:xfrm>
      </p:grpSpPr>
      <p:sp>
        <p:nvSpPr>
          <p:cNvPr id="2" name="Plassholder for bilde 5">
            <a:extLst>
              <a:ext uri="{FF2B5EF4-FFF2-40B4-BE49-F238E27FC236}">
                <a16:creationId xmlns:a16="http://schemas.microsoft.com/office/drawing/2014/main" id="{2D2C4FCC-37B3-4C35-A988-A6785BEE742A}"/>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pic>
        <p:nvPicPr>
          <p:cNvPr id="6" name="Bilde 5">
            <a:extLst>
              <a:ext uri="{FF2B5EF4-FFF2-40B4-BE49-F238E27FC236}">
                <a16:creationId xmlns:a16="http://schemas.microsoft.com/office/drawing/2014/main" id="{0831EF9D-B4AC-564F-A179-B11CEDCC9EC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04727" y="2539277"/>
            <a:ext cx="4294800" cy="1782075"/>
          </a:xfrm>
          <a:prstGeom prst="rect">
            <a:avLst/>
          </a:prstGeom>
        </p:spPr>
      </p:pic>
    </p:spTree>
    <p:extLst>
      <p:ext uri="{BB962C8B-B14F-4D97-AF65-F5344CB8AC3E}">
        <p14:creationId xmlns:p14="http://schemas.microsoft.com/office/powerpoint/2010/main" val="612598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artnerskap NM Beach">
    <p:bg>
      <p:bgPr>
        <a:solidFill>
          <a:schemeClr val="accent5"/>
        </a:solidFill>
        <a:effectLst/>
      </p:bgPr>
    </p:bg>
    <p:spTree>
      <p:nvGrpSpPr>
        <p:cNvPr id="1" name=""/>
        <p:cNvGrpSpPr/>
        <p:nvPr/>
      </p:nvGrpSpPr>
      <p:grpSpPr>
        <a:xfrm>
          <a:off x="0" y="0"/>
          <a:ext cx="0" cy="0"/>
          <a:chOff x="0" y="0"/>
          <a:chExt cx="0" cy="0"/>
        </a:xfrm>
      </p:grpSpPr>
      <p:sp>
        <p:nvSpPr>
          <p:cNvPr id="2" name="Plassholder for bilde 5">
            <a:extLst>
              <a:ext uri="{FF2B5EF4-FFF2-40B4-BE49-F238E27FC236}">
                <a16:creationId xmlns:a16="http://schemas.microsoft.com/office/drawing/2014/main" id="{26ECC200-2963-223A-919C-102CAA18CCFD}"/>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pic>
        <p:nvPicPr>
          <p:cNvPr id="6" name="Bilde 5">
            <a:extLst>
              <a:ext uri="{FF2B5EF4-FFF2-40B4-BE49-F238E27FC236}">
                <a16:creationId xmlns:a16="http://schemas.microsoft.com/office/drawing/2014/main" id="{66562D0C-9BF0-95BF-4DEF-0B9785B5CFC1}"/>
              </a:ext>
            </a:extLst>
          </p:cNvPr>
          <p:cNvPicPr>
            <a:picLocks noChangeAspect="1"/>
          </p:cNvPicPr>
          <p:nvPr userDrawn="1"/>
        </p:nvPicPr>
        <p:blipFill>
          <a:blip r:embed="rId2"/>
          <a:stretch>
            <a:fillRect/>
          </a:stretch>
        </p:blipFill>
        <p:spPr>
          <a:xfrm>
            <a:off x="1046267" y="2539277"/>
            <a:ext cx="3823200" cy="1782378"/>
          </a:xfrm>
          <a:prstGeom prst="rect">
            <a:avLst/>
          </a:prstGeom>
        </p:spPr>
      </p:pic>
    </p:spTree>
    <p:extLst>
      <p:ext uri="{BB962C8B-B14F-4D97-AF65-F5344CB8AC3E}">
        <p14:creationId xmlns:p14="http://schemas.microsoft.com/office/powerpoint/2010/main" val="1153817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ean Tittelside – En linje">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96A186-086C-63B9-2A98-A0EDA10D0C73}"/>
              </a:ext>
            </a:extLst>
          </p:cNvPr>
          <p:cNvSpPr>
            <a:spLocks noGrp="1"/>
          </p:cNvSpPr>
          <p:nvPr>
            <p:ph type="title" hasCustomPrompt="1"/>
          </p:nvPr>
        </p:nvSpPr>
        <p:spPr>
          <a:xfrm>
            <a:off x="838200" y="2487510"/>
            <a:ext cx="10515600" cy="1146027"/>
          </a:xfrm>
        </p:spPr>
        <p:txBody>
          <a:bodyPr anchor="t">
            <a:noAutofit/>
          </a:bodyPr>
          <a:lstStyle>
            <a:lvl1pPr>
              <a:lnSpc>
                <a:spcPts val="9600"/>
              </a:lnSpc>
              <a:defRPr sz="9600" b="1" i="0" spc="50" baseline="0">
                <a:solidFill>
                  <a:schemeClr val="bg1"/>
                </a:solidFill>
                <a:latin typeface="FK Screamer Bold" pitchFamily="2" charset="77"/>
              </a:defRPr>
            </a:lvl1pPr>
          </a:lstStyle>
          <a:p>
            <a:r>
              <a:rPr lang="nb-NO" dirty="0"/>
              <a:t>TITTEL</a:t>
            </a:r>
          </a:p>
        </p:txBody>
      </p:sp>
      <p:sp>
        <p:nvSpPr>
          <p:cNvPr id="5" name="Plassholder for tekst 4">
            <a:extLst>
              <a:ext uri="{FF2B5EF4-FFF2-40B4-BE49-F238E27FC236}">
                <a16:creationId xmlns:a16="http://schemas.microsoft.com/office/drawing/2014/main" id="{1D942178-3F8E-36F9-D922-D5FE3373A5AD}"/>
              </a:ext>
            </a:extLst>
          </p:cNvPr>
          <p:cNvSpPr>
            <a:spLocks noGrp="1"/>
          </p:cNvSpPr>
          <p:nvPr>
            <p:ph type="body" sz="quarter" idx="10" hasCustomPrompt="1"/>
          </p:nvPr>
        </p:nvSpPr>
        <p:spPr>
          <a:xfrm>
            <a:off x="838199" y="3911246"/>
            <a:ext cx="5257801" cy="472991"/>
          </a:xfrm>
        </p:spPr>
        <p:txBody>
          <a:bodyPr/>
          <a:lstStyle>
            <a:lvl1pPr marL="0" indent="0">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pic>
        <p:nvPicPr>
          <p:cNvPr id="3" name="Bilde 2">
            <a:extLst>
              <a:ext uri="{FF2B5EF4-FFF2-40B4-BE49-F238E27FC236}">
                <a16:creationId xmlns:a16="http://schemas.microsoft.com/office/drawing/2014/main" id="{484E7A0B-4C3C-8DDD-0440-2ACC46D2E567}"/>
              </a:ext>
            </a:extLst>
          </p:cNvPr>
          <p:cNvPicPr>
            <a:picLocks noChangeAspect="1"/>
          </p:cNvPicPr>
          <p:nvPr userDrawn="1"/>
        </p:nvPicPr>
        <p:blipFill>
          <a:blip r:embed="rId2"/>
          <a:srcRect/>
          <a:stretch/>
        </p:blipFill>
        <p:spPr>
          <a:xfrm>
            <a:off x="255403" y="564078"/>
            <a:ext cx="3833318" cy="1923431"/>
          </a:xfrm>
          <a:prstGeom prst="rect">
            <a:avLst/>
          </a:prstGeom>
        </p:spPr>
      </p:pic>
    </p:spTree>
    <p:extLst>
      <p:ext uri="{BB962C8B-B14F-4D97-AF65-F5344CB8AC3E}">
        <p14:creationId xmlns:p14="http://schemas.microsoft.com/office/powerpoint/2010/main" val="3694071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HF">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9C53809-3716-AEA6-EBEB-B797584F56F2}"/>
              </a:ext>
            </a:extLst>
          </p:cNvPr>
          <p:cNvPicPr>
            <a:picLocks noChangeAspect="1"/>
          </p:cNvPicPr>
          <p:nvPr userDrawn="1"/>
        </p:nvPicPr>
        <p:blipFill>
          <a:blip r:embed="rId2"/>
          <a:stretch>
            <a:fillRect/>
          </a:stretch>
        </p:blipFill>
        <p:spPr>
          <a:xfrm>
            <a:off x="3790931" y="2272393"/>
            <a:ext cx="4610138" cy="2313214"/>
          </a:xfrm>
          <a:prstGeom prst="rect">
            <a:avLst/>
          </a:prstGeom>
        </p:spPr>
      </p:pic>
    </p:spTree>
    <p:extLst>
      <p:ext uri="{BB962C8B-B14F-4D97-AF65-F5344CB8AC3E}">
        <p14:creationId xmlns:p14="http://schemas.microsoft.com/office/powerpoint/2010/main" val="26110980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NHF">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50418D0-A42B-C3B7-3601-F338DF3F8543}"/>
              </a:ext>
            </a:extLst>
          </p:cNvPr>
          <p:cNvPicPr>
            <a:picLocks noChangeAspect="1"/>
          </p:cNvPicPr>
          <p:nvPr userDrawn="1"/>
        </p:nvPicPr>
        <p:blipFill>
          <a:blip r:embed="rId2"/>
          <a:srcRect/>
          <a:stretch/>
        </p:blipFill>
        <p:spPr>
          <a:xfrm>
            <a:off x="2917399" y="1742167"/>
            <a:ext cx="6723571" cy="3373665"/>
          </a:xfrm>
          <a:prstGeom prst="rect">
            <a:avLst/>
          </a:prstGeom>
        </p:spPr>
      </p:pic>
    </p:spTree>
    <p:extLst>
      <p:ext uri="{BB962C8B-B14F-4D97-AF65-F5344CB8AC3E}">
        <p14:creationId xmlns:p14="http://schemas.microsoft.com/office/powerpoint/2010/main" val="1018964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ndslag">
    <p:bg>
      <p:bgPr>
        <a:solidFill>
          <a:schemeClr val="tx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8DEFFB6-8F5D-FAAD-B1F5-FAF20AD3C809}"/>
              </a:ext>
            </a:extLst>
          </p:cNvPr>
          <p:cNvPicPr>
            <a:picLocks noChangeAspect="1"/>
          </p:cNvPicPr>
          <p:nvPr userDrawn="1"/>
        </p:nvPicPr>
        <p:blipFill>
          <a:blip r:embed="rId2"/>
          <a:stretch>
            <a:fillRect/>
          </a:stretch>
        </p:blipFill>
        <p:spPr>
          <a:xfrm>
            <a:off x="4661806" y="1994807"/>
            <a:ext cx="2868387" cy="2868387"/>
          </a:xfrm>
          <a:prstGeom prst="rect">
            <a:avLst/>
          </a:prstGeom>
        </p:spPr>
      </p:pic>
    </p:spTree>
    <p:extLst>
      <p:ext uri="{BB962C8B-B14F-4D97-AF65-F5344CB8AC3E}">
        <p14:creationId xmlns:p14="http://schemas.microsoft.com/office/powerpoint/2010/main" val="31873277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ndslag Rød">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6787FF8-DA5C-71FD-ACF9-5631D9B75673}"/>
              </a:ext>
            </a:extLst>
          </p:cNvPr>
          <p:cNvPicPr>
            <a:picLocks noChangeAspect="1"/>
          </p:cNvPicPr>
          <p:nvPr userDrawn="1"/>
        </p:nvPicPr>
        <p:blipFill>
          <a:blip r:embed="rId2"/>
          <a:stretch>
            <a:fillRect/>
          </a:stretch>
        </p:blipFill>
        <p:spPr>
          <a:xfrm>
            <a:off x="4661807" y="1994807"/>
            <a:ext cx="2868386" cy="2868386"/>
          </a:xfrm>
          <a:prstGeom prst="rect">
            <a:avLst/>
          </a:prstGeom>
        </p:spPr>
      </p:pic>
    </p:spTree>
    <p:extLst>
      <p:ext uri="{BB962C8B-B14F-4D97-AF65-F5344CB8AC3E}">
        <p14:creationId xmlns:p14="http://schemas.microsoft.com/office/powerpoint/2010/main" val="4181449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MA1000-ligaen">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8C35504C-ED90-6088-8BC0-0785F5F6F93E}"/>
              </a:ext>
            </a:extLst>
          </p:cNvPr>
          <p:cNvPicPr>
            <a:picLocks noChangeAspect="1"/>
          </p:cNvPicPr>
          <p:nvPr userDrawn="1"/>
        </p:nvPicPr>
        <p:blipFill>
          <a:blip r:embed="rId2"/>
          <a:stretch>
            <a:fillRect/>
          </a:stretch>
        </p:blipFill>
        <p:spPr>
          <a:xfrm>
            <a:off x="4388846" y="1755321"/>
            <a:ext cx="3414960" cy="3348000"/>
          </a:xfrm>
          <a:prstGeom prst="rect">
            <a:avLst/>
          </a:prstGeom>
        </p:spPr>
      </p:pic>
    </p:spTree>
    <p:extLst>
      <p:ext uri="{BB962C8B-B14F-4D97-AF65-F5344CB8AC3E}">
        <p14:creationId xmlns:p14="http://schemas.microsoft.com/office/powerpoint/2010/main" val="42758351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erøyserien">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CC17545-C439-96E1-6648-92E23661299C}"/>
              </a:ext>
            </a:extLst>
          </p:cNvPr>
          <p:cNvPicPr>
            <a:picLocks noChangeAspect="1"/>
          </p:cNvPicPr>
          <p:nvPr userDrawn="1"/>
        </p:nvPicPr>
        <p:blipFill>
          <a:blip r:embed="rId2"/>
          <a:stretch>
            <a:fillRect/>
          </a:stretch>
        </p:blipFill>
        <p:spPr>
          <a:xfrm>
            <a:off x="4854000" y="1755646"/>
            <a:ext cx="2484000" cy="3346707"/>
          </a:xfrm>
          <a:prstGeom prst="rect">
            <a:avLst/>
          </a:prstGeom>
        </p:spPr>
      </p:pic>
    </p:spTree>
    <p:extLst>
      <p:ext uri="{BB962C8B-B14F-4D97-AF65-F5344CB8AC3E}">
        <p14:creationId xmlns:p14="http://schemas.microsoft.com/office/powerpoint/2010/main" val="33204797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ringserien">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C09EF81-9265-4D4F-6F1F-3E8749B1D840}"/>
              </a:ext>
            </a:extLst>
          </p:cNvPr>
          <p:cNvPicPr>
            <a:picLocks noChangeAspect="1"/>
          </p:cNvPicPr>
          <p:nvPr userDrawn="1"/>
        </p:nvPicPr>
        <p:blipFill>
          <a:blip r:embed="rId2"/>
          <a:stretch>
            <a:fillRect/>
          </a:stretch>
        </p:blipFill>
        <p:spPr>
          <a:xfrm>
            <a:off x="4846800" y="1755964"/>
            <a:ext cx="2498400" cy="3346071"/>
          </a:xfrm>
          <a:prstGeom prst="rect">
            <a:avLst/>
          </a:prstGeom>
        </p:spPr>
      </p:pic>
    </p:spTree>
    <p:extLst>
      <p:ext uri="{BB962C8B-B14F-4D97-AF65-F5344CB8AC3E}">
        <p14:creationId xmlns:p14="http://schemas.microsoft.com/office/powerpoint/2010/main" val="1590130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M Junior">
    <p:bg>
      <p:bgPr>
        <a:solidFill>
          <a:schemeClr val="accent3"/>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9624AE9A-3B05-4559-E346-7CEA3290CF3C}"/>
              </a:ext>
            </a:extLst>
          </p:cNvPr>
          <p:cNvPicPr>
            <a:picLocks noChangeAspect="1"/>
          </p:cNvPicPr>
          <p:nvPr userDrawn="1"/>
        </p:nvPicPr>
        <p:blipFill>
          <a:blip r:embed="rId2"/>
          <a:stretch>
            <a:fillRect/>
          </a:stretch>
        </p:blipFill>
        <p:spPr>
          <a:xfrm>
            <a:off x="3957600" y="2428579"/>
            <a:ext cx="4276800" cy="2000843"/>
          </a:xfrm>
          <a:prstGeom prst="rect">
            <a:avLst/>
          </a:prstGeom>
        </p:spPr>
      </p:pic>
    </p:spTree>
    <p:extLst>
      <p:ext uri="{BB962C8B-B14F-4D97-AF65-F5344CB8AC3E}">
        <p14:creationId xmlns:p14="http://schemas.microsoft.com/office/powerpoint/2010/main" val="26672017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M Final8">
    <p:bg>
      <p:bgPr>
        <a:solidFill>
          <a:schemeClr val="accen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914A5A8-39FC-AC6F-B0C6-BBCEAA07EC0D}"/>
              </a:ext>
            </a:extLst>
          </p:cNvPr>
          <p:cNvPicPr>
            <a:picLocks noChangeAspect="1"/>
          </p:cNvPicPr>
          <p:nvPr userDrawn="1"/>
        </p:nvPicPr>
        <p:blipFill>
          <a:blip r:embed="rId2"/>
          <a:stretch>
            <a:fillRect/>
          </a:stretch>
        </p:blipFill>
        <p:spPr>
          <a:xfrm>
            <a:off x="3959292" y="2428201"/>
            <a:ext cx="4273200" cy="2001499"/>
          </a:xfrm>
          <a:prstGeom prst="rect">
            <a:avLst/>
          </a:prstGeom>
        </p:spPr>
      </p:pic>
    </p:spTree>
    <p:extLst>
      <p:ext uri="{BB962C8B-B14F-4D97-AF65-F5344CB8AC3E}">
        <p14:creationId xmlns:p14="http://schemas.microsoft.com/office/powerpoint/2010/main" val="752369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M Veteran">
    <p:bg>
      <p:bgPr>
        <a:solidFill>
          <a:schemeClr val="accent4"/>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93CEC90E-39D3-597E-6F65-72B694B373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684072" y="2428200"/>
            <a:ext cx="4824000" cy="2001660"/>
          </a:xfrm>
          <a:prstGeom prst="rect">
            <a:avLst/>
          </a:prstGeom>
        </p:spPr>
      </p:pic>
    </p:spTree>
    <p:extLst>
      <p:ext uri="{BB962C8B-B14F-4D97-AF65-F5344CB8AC3E}">
        <p14:creationId xmlns:p14="http://schemas.microsoft.com/office/powerpoint/2010/main" val="126249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ean Tittelside – To linjer">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96A186-086C-63B9-2A98-A0EDA10D0C73}"/>
              </a:ext>
            </a:extLst>
          </p:cNvPr>
          <p:cNvSpPr>
            <a:spLocks noGrp="1"/>
          </p:cNvSpPr>
          <p:nvPr>
            <p:ph type="title" hasCustomPrompt="1"/>
          </p:nvPr>
        </p:nvSpPr>
        <p:spPr>
          <a:xfrm>
            <a:off x="838200" y="2487510"/>
            <a:ext cx="10515600" cy="2357206"/>
          </a:xfrm>
        </p:spPr>
        <p:txBody>
          <a:bodyPr anchor="t">
            <a:noAutofit/>
          </a:bodyPr>
          <a:lstStyle>
            <a:lvl1pPr>
              <a:lnSpc>
                <a:spcPts val="9600"/>
              </a:lnSpc>
              <a:defRPr sz="9600" b="1" i="0" spc="50" baseline="0">
                <a:solidFill>
                  <a:schemeClr val="bg1"/>
                </a:solidFill>
                <a:latin typeface="FK Screamer Bold" pitchFamily="2" charset="77"/>
              </a:defRPr>
            </a:lvl1pPr>
          </a:lstStyle>
          <a:p>
            <a:r>
              <a:rPr lang="nb-NO" dirty="0"/>
              <a:t>KLIKK FOR Å REDIGERE TITTELSTIL</a:t>
            </a:r>
          </a:p>
        </p:txBody>
      </p:sp>
      <p:sp>
        <p:nvSpPr>
          <p:cNvPr id="5" name="Plassholder for tekst 4">
            <a:extLst>
              <a:ext uri="{FF2B5EF4-FFF2-40B4-BE49-F238E27FC236}">
                <a16:creationId xmlns:a16="http://schemas.microsoft.com/office/drawing/2014/main" id="{1D942178-3F8E-36F9-D922-D5FE3373A5AD}"/>
              </a:ext>
            </a:extLst>
          </p:cNvPr>
          <p:cNvSpPr>
            <a:spLocks noGrp="1"/>
          </p:cNvSpPr>
          <p:nvPr>
            <p:ph type="body" sz="quarter" idx="10" hasCustomPrompt="1"/>
          </p:nvPr>
        </p:nvSpPr>
        <p:spPr>
          <a:xfrm>
            <a:off x="838199" y="5146864"/>
            <a:ext cx="5257801" cy="472991"/>
          </a:xfrm>
        </p:spPr>
        <p:txBody>
          <a:bodyPr/>
          <a:lstStyle>
            <a:lvl1pPr marL="0" indent="0">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pic>
        <p:nvPicPr>
          <p:cNvPr id="3" name="Bilde 2">
            <a:extLst>
              <a:ext uri="{FF2B5EF4-FFF2-40B4-BE49-F238E27FC236}">
                <a16:creationId xmlns:a16="http://schemas.microsoft.com/office/drawing/2014/main" id="{35C5EB62-FCC6-D246-E87A-6EE5B86A10CD}"/>
              </a:ext>
            </a:extLst>
          </p:cNvPr>
          <p:cNvPicPr>
            <a:picLocks noChangeAspect="1"/>
          </p:cNvPicPr>
          <p:nvPr userDrawn="1"/>
        </p:nvPicPr>
        <p:blipFill>
          <a:blip r:embed="rId2"/>
          <a:srcRect/>
          <a:stretch/>
        </p:blipFill>
        <p:spPr>
          <a:xfrm>
            <a:off x="255403" y="564078"/>
            <a:ext cx="3833318" cy="1923431"/>
          </a:xfrm>
          <a:prstGeom prst="rect">
            <a:avLst/>
          </a:prstGeom>
        </p:spPr>
      </p:pic>
    </p:spTree>
    <p:extLst>
      <p:ext uri="{BB962C8B-B14F-4D97-AF65-F5344CB8AC3E}">
        <p14:creationId xmlns:p14="http://schemas.microsoft.com/office/powerpoint/2010/main" val="478078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M Beach">
    <p:bg>
      <p:bgPr>
        <a:solidFill>
          <a:schemeClr val="accent5"/>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94A30D6-BA9C-641A-6018-E3A3F9AF1FE5}"/>
              </a:ext>
            </a:extLst>
          </p:cNvPr>
          <p:cNvPicPr>
            <a:picLocks noChangeAspect="1"/>
          </p:cNvPicPr>
          <p:nvPr userDrawn="1"/>
        </p:nvPicPr>
        <p:blipFill>
          <a:blip r:embed="rId2"/>
          <a:stretch>
            <a:fillRect/>
          </a:stretch>
        </p:blipFill>
        <p:spPr>
          <a:xfrm>
            <a:off x="3949284" y="2428200"/>
            <a:ext cx="4294800" cy="2002238"/>
          </a:xfrm>
          <a:prstGeom prst="rect">
            <a:avLst/>
          </a:prstGeom>
        </p:spPr>
      </p:pic>
    </p:spTree>
    <p:extLst>
      <p:ext uri="{BB962C8B-B14F-4D97-AF65-F5344CB8AC3E}">
        <p14:creationId xmlns:p14="http://schemas.microsoft.com/office/powerpoint/2010/main" val="36303637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ønster">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tekst, skjerm, natthimmel&#10;&#10;Automatisk generert beskrivelse">
            <a:extLst>
              <a:ext uri="{FF2B5EF4-FFF2-40B4-BE49-F238E27FC236}">
                <a16:creationId xmlns:a16="http://schemas.microsoft.com/office/drawing/2014/main" id="{E1EB52B4-F956-9377-9EC3-C977FFDE343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97164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F512F64-3006-D20B-A497-E1BB8759434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040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027724-2842-8E60-7743-310549435E9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95468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D2C317F-2C9D-0583-C43D-16E75E0D35E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564889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46E626D-B25A-EA48-7C9F-7EC28C3A192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22114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B8C99E3-D7DD-035E-427A-3C8A195510D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253252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CEE2F7F-0D3F-686F-DB80-932D14D2E68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36658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BD8BA16-71D4-D9E2-B71C-8476760C058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62343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2F173D2-F6E2-2A3B-F0B3-FA61D5DEF6E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82495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teltittel – En linje">
    <p:bg>
      <p:bgPr>
        <a:solidFill>
          <a:schemeClr val="tx2"/>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95BB778-06B0-E1C5-415A-A1E56A3A3206}"/>
              </a:ext>
            </a:extLst>
          </p:cNvPr>
          <p:cNvPicPr>
            <a:picLocks noChangeAspect="1"/>
          </p:cNvPicPr>
          <p:nvPr userDrawn="1"/>
        </p:nvPicPr>
        <p:blipFill>
          <a:blip r:embed="rId2">
            <a:alphaModFix amt="50000"/>
          </a:blip>
          <a:stretch>
            <a:fillRect/>
          </a:stretch>
        </p:blipFill>
        <p:spPr>
          <a:xfrm>
            <a:off x="-1" y="0"/>
            <a:ext cx="12192000" cy="6858000"/>
          </a:xfrm>
          <a:prstGeom prst="rect">
            <a:avLst/>
          </a:prstGeom>
        </p:spPr>
      </p:pic>
      <p:sp>
        <p:nvSpPr>
          <p:cNvPr id="2" name="Tittel 1">
            <a:extLst>
              <a:ext uri="{FF2B5EF4-FFF2-40B4-BE49-F238E27FC236}">
                <a16:creationId xmlns:a16="http://schemas.microsoft.com/office/drawing/2014/main" id="{A496A186-086C-63B9-2A98-A0EDA10D0C73}"/>
              </a:ext>
            </a:extLst>
          </p:cNvPr>
          <p:cNvSpPr>
            <a:spLocks noGrp="1"/>
          </p:cNvSpPr>
          <p:nvPr>
            <p:ph type="title" hasCustomPrompt="1"/>
          </p:nvPr>
        </p:nvSpPr>
        <p:spPr>
          <a:xfrm>
            <a:off x="838200" y="2487510"/>
            <a:ext cx="10515600" cy="1146027"/>
          </a:xfrm>
        </p:spPr>
        <p:txBody>
          <a:bodyPr anchor="t">
            <a:noAutofit/>
          </a:bodyPr>
          <a:lstStyle>
            <a:lvl1pPr algn="ctr">
              <a:lnSpc>
                <a:spcPts val="9600"/>
              </a:lnSpc>
              <a:defRPr sz="9600" b="1" i="0" spc="50" baseline="0">
                <a:solidFill>
                  <a:schemeClr val="bg1"/>
                </a:solidFill>
                <a:latin typeface="FK Screamer Bold" pitchFamily="2" charset="77"/>
              </a:defRPr>
            </a:lvl1pPr>
          </a:lstStyle>
          <a:p>
            <a:r>
              <a:rPr lang="nb-NO" dirty="0"/>
              <a:t>TITTEL</a:t>
            </a:r>
          </a:p>
        </p:txBody>
      </p:sp>
      <p:sp>
        <p:nvSpPr>
          <p:cNvPr id="5" name="Plassholder for tekst 4">
            <a:extLst>
              <a:ext uri="{FF2B5EF4-FFF2-40B4-BE49-F238E27FC236}">
                <a16:creationId xmlns:a16="http://schemas.microsoft.com/office/drawing/2014/main" id="{1D942178-3F8E-36F9-D922-D5FE3373A5AD}"/>
              </a:ext>
            </a:extLst>
          </p:cNvPr>
          <p:cNvSpPr>
            <a:spLocks noGrp="1"/>
          </p:cNvSpPr>
          <p:nvPr>
            <p:ph type="body" sz="quarter" idx="10" hasCustomPrompt="1"/>
          </p:nvPr>
        </p:nvSpPr>
        <p:spPr>
          <a:xfrm>
            <a:off x="3467099" y="3911246"/>
            <a:ext cx="5257801" cy="472991"/>
          </a:xfrm>
        </p:spPr>
        <p:txBody>
          <a:bodyPr/>
          <a:lstStyle>
            <a:lvl1pPr marL="0" indent="0" algn="ctr">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sp>
        <p:nvSpPr>
          <p:cNvPr id="3" name="Plassholder for dato 3">
            <a:extLst>
              <a:ext uri="{FF2B5EF4-FFF2-40B4-BE49-F238E27FC236}">
                <a16:creationId xmlns:a16="http://schemas.microsoft.com/office/drawing/2014/main" id="{3108682F-FB09-9B80-F721-472CAE165D5F}"/>
              </a:ext>
            </a:extLst>
          </p:cNvPr>
          <p:cNvSpPr>
            <a:spLocks noGrp="1"/>
          </p:cNvSpPr>
          <p:nvPr>
            <p:ph type="dt" sz="half" idx="11"/>
          </p:nvPr>
        </p:nvSpPr>
        <p:spPr>
          <a:xfrm>
            <a:off x="8760145" y="6276140"/>
            <a:ext cx="2743200" cy="365125"/>
          </a:xfrm>
        </p:spPr>
        <p:txBody>
          <a:bodyPr/>
          <a:lstStyle/>
          <a:p>
            <a:fld id="{5E8638FF-FA8A-8648-873D-915E845A8DA8}" type="datetimeFigureOut">
              <a:rPr lang="nb-NO" smtClean="0"/>
              <a:t>14.08.2023</a:t>
            </a:fld>
            <a:endParaRPr lang="nb-NO"/>
          </a:p>
        </p:txBody>
      </p:sp>
      <p:sp>
        <p:nvSpPr>
          <p:cNvPr id="4" name="Plassholder for lysbildenummer 5">
            <a:extLst>
              <a:ext uri="{FF2B5EF4-FFF2-40B4-BE49-F238E27FC236}">
                <a16:creationId xmlns:a16="http://schemas.microsoft.com/office/drawing/2014/main" id="{93717046-1844-1747-FD05-E83208E76F4B}"/>
              </a:ext>
            </a:extLst>
          </p:cNvPr>
          <p:cNvSpPr>
            <a:spLocks noGrp="1"/>
          </p:cNvSpPr>
          <p:nvPr>
            <p:ph type="sldNum" sz="quarter" idx="12"/>
          </p:nvPr>
        </p:nvSpPr>
        <p:spPr>
          <a:xfrm>
            <a:off x="11503345" y="6276140"/>
            <a:ext cx="432275" cy="365125"/>
          </a:xfrm>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5C3E98A2-CD86-A44A-729D-577050D561E5}"/>
              </a:ext>
            </a:extLst>
          </p:cNvPr>
          <p:cNvPicPr>
            <a:picLocks noChangeAspect="1"/>
          </p:cNvPicPr>
          <p:nvPr userDrawn="1"/>
        </p:nvPicPr>
        <p:blipFill>
          <a:blip r:embed="rId3"/>
          <a:srcRect/>
          <a:stretch/>
        </p:blipFill>
        <p:spPr>
          <a:xfrm>
            <a:off x="-83128" y="5853719"/>
            <a:ext cx="2143497" cy="1075535"/>
          </a:xfrm>
          <a:prstGeom prst="rect">
            <a:avLst/>
          </a:prstGeom>
        </p:spPr>
      </p:pic>
    </p:spTree>
    <p:extLst>
      <p:ext uri="{BB962C8B-B14F-4D97-AF65-F5344CB8AC3E}">
        <p14:creationId xmlns:p14="http://schemas.microsoft.com/office/powerpoint/2010/main" val="29181862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F85A995-C821-0467-F7B0-C313092745D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68405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B3C6CAB-F6C6-4F42-7C60-8E0AF87FBC8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64486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EEC831B-110E-61DA-518C-CBA18D40168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03659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2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4E5A085-5C31-3CB9-4F9E-57A8E0DAD2B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88399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_Mønster">
    <p:bg>
      <p:bgPr>
        <a:solidFill>
          <a:schemeClr val="bg1"/>
        </a:solidFill>
        <a:effectLst/>
      </p:bgPr>
    </p:bg>
    <p:spTree>
      <p:nvGrpSpPr>
        <p:cNvPr id="1" name=""/>
        <p:cNvGrpSpPr/>
        <p:nvPr/>
      </p:nvGrpSpPr>
      <p:grpSpPr>
        <a:xfrm>
          <a:off x="0" y="0"/>
          <a:ext cx="0" cy="0"/>
          <a:chOff x="0" y="0"/>
          <a:chExt cx="0" cy="0"/>
        </a:xfrm>
      </p:grpSpPr>
      <p:pic>
        <p:nvPicPr>
          <p:cNvPr id="3" name="Bilde 2" descr="Et bilde som inneholder coelenterata, manet, natthimmel&#10;&#10;Automatisk generert beskrivelse">
            <a:extLst>
              <a:ext uri="{FF2B5EF4-FFF2-40B4-BE49-F238E27FC236}">
                <a16:creationId xmlns:a16="http://schemas.microsoft.com/office/drawing/2014/main" id="{09A22C45-7F00-9628-C4DB-C8AD4DF53E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007202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4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C792DEB-BEA1-D31A-1733-8E47B819D1E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96049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5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E5D8E16-A540-8411-716C-46F3B5CB761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05835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6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CE90918-CE40-CCAD-B135-91F5A8B38E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589230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7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0D78B01-C9F9-3F93-824B-7DA46949BBC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53979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teltittel – To linje">
    <p:bg>
      <p:bgPr>
        <a:solidFill>
          <a:schemeClr val="tx2"/>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95BB778-06B0-E1C5-415A-A1E56A3A3206}"/>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3" name="Plassholder for dato 3">
            <a:extLst>
              <a:ext uri="{FF2B5EF4-FFF2-40B4-BE49-F238E27FC236}">
                <a16:creationId xmlns:a16="http://schemas.microsoft.com/office/drawing/2014/main" id="{3108682F-FB09-9B80-F721-472CAE165D5F}"/>
              </a:ext>
            </a:extLst>
          </p:cNvPr>
          <p:cNvSpPr>
            <a:spLocks noGrp="1"/>
          </p:cNvSpPr>
          <p:nvPr>
            <p:ph type="dt" sz="half" idx="11"/>
          </p:nvPr>
        </p:nvSpPr>
        <p:spPr>
          <a:xfrm>
            <a:off x="8760145" y="6276140"/>
            <a:ext cx="2743200" cy="365125"/>
          </a:xfrm>
        </p:spPr>
        <p:txBody>
          <a:bodyPr/>
          <a:lstStyle/>
          <a:p>
            <a:fld id="{5E8638FF-FA8A-8648-873D-915E845A8DA8}" type="datetimeFigureOut">
              <a:rPr lang="nb-NO" smtClean="0"/>
              <a:t>14.08.2023</a:t>
            </a:fld>
            <a:endParaRPr lang="nb-NO"/>
          </a:p>
        </p:txBody>
      </p:sp>
      <p:sp>
        <p:nvSpPr>
          <p:cNvPr id="4" name="Plassholder for lysbildenummer 5">
            <a:extLst>
              <a:ext uri="{FF2B5EF4-FFF2-40B4-BE49-F238E27FC236}">
                <a16:creationId xmlns:a16="http://schemas.microsoft.com/office/drawing/2014/main" id="{93717046-1844-1747-FD05-E83208E76F4B}"/>
              </a:ext>
            </a:extLst>
          </p:cNvPr>
          <p:cNvSpPr>
            <a:spLocks noGrp="1"/>
          </p:cNvSpPr>
          <p:nvPr>
            <p:ph type="sldNum" sz="quarter" idx="12"/>
          </p:nvPr>
        </p:nvSpPr>
        <p:spPr>
          <a:xfrm>
            <a:off x="11503345" y="6276140"/>
            <a:ext cx="432275" cy="365125"/>
          </a:xfrm>
        </p:spPr>
        <p:txBody>
          <a:bodyPr/>
          <a:lstStyle/>
          <a:p>
            <a:fld id="{366868E6-AE7A-8244-875B-2B4C3F2D50AC}" type="slidenum">
              <a:rPr lang="nb-NO" smtClean="0"/>
              <a:t>‹#›</a:t>
            </a:fld>
            <a:endParaRPr lang="nb-NO"/>
          </a:p>
        </p:txBody>
      </p:sp>
      <p:sp>
        <p:nvSpPr>
          <p:cNvPr id="7" name="Tittel 1">
            <a:extLst>
              <a:ext uri="{FF2B5EF4-FFF2-40B4-BE49-F238E27FC236}">
                <a16:creationId xmlns:a16="http://schemas.microsoft.com/office/drawing/2014/main" id="{815B63A2-1E9E-7A05-2775-2E0CA8784CD7}"/>
              </a:ext>
            </a:extLst>
          </p:cNvPr>
          <p:cNvSpPr>
            <a:spLocks noGrp="1"/>
          </p:cNvSpPr>
          <p:nvPr>
            <p:ph type="title" hasCustomPrompt="1"/>
          </p:nvPr>
        </p:nvSpPr>
        <p:spPr>
          <a:xfrm>
            <a:off x="838200" y="1797699"/>
            <a:ext cx="10515600" cy="2357206"/>
          </a:xfrm>
        </p:spPr>
        <p:txBody>
          <a:bodyPr anchor="t">
            <a:noAutofit/>
          </a:bodyPr>
          <a:lstStyle>
            <a:lvl1pPr algn="ctr">
              <a:lnSpc>
                <a:spcPts val="9600"/>
              </a:lnSpc>
              <a:defRPr sz="9600" b="1" i="0" spc="50" baseline="0">
                <a:solidFill>
                  <a:schemeClr val="bg1"/>
                </a:solidFill>
                <a:latin typeface="FK Screamer Bold" pitchFamily="2" charset="77"/>
              </a:defRPr>
            </a:lvl1pPr>
          </a:lstStyle>
          <a:p>
            <a:r>
              <a:rPr lang="nb-NO" dirty="0"/>
              <a:t>KLIKK FOR Å REDIGERE TITTELSTIL</a:t>
            </a:r>
          </a:p>
        </p:txBody>
      </p:sp>
      <p:sp>
        <p:nvSpPr>
          <p:cNvPr id="8" name="Plassholder for tekst 4">
            <a:extLst>
              <a:ext uri="{FF2B5EF4-FFF2-40B4-BE49-F238E27FC236}">
                <a16:creationId xmlns:a16="http://schemas.microsoft.com/office/drawing/2014/main" id="{1FEE3FD5-05C5-9DF7-1E5A-86E87AA2B21A}"/>
              </a:ext>
            </a:extLst>
          </p:cNvPr>
          <p:cNvSpPr>
            <a:spLocks noGrp="1"/>
          </p:cNvSpPr>
          <p:nvPr>
            <p:ph type="body" sz="quarter" idx="10" hasCustomPrompt="1"/>
          </p:nvPr>
        </p:nvSpPr>
        <p:spPr>
          <a:xfrm>
            <a:off x="3467099" y="4457053"/>
            <a:ext cx="5257801" cy="472991"/>
          </a:xfrm>
        </p:spPr>
        <p:txBody>
          <a:bodyPr/>
          <a:lstStyle>
            <a:lvl1pPr marL="0" indent="0" algn="ctr">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pic>
        <p:nvPicPr>
          <p:cNvPr id="2" name="Bilde 1">
            <a:extLst>
              <a:ext uri="{FF2B5EF4-FFF2-40B4-BE49-F238E27FC236}">
                <a16:creationId xmlns:a16="http://schemas.microsoft.com/office/drawing/2014/main" id="{E045DA2D-DAFE-ED49-FFEA-D2EA7BD3830D}"/>
              </a:ext>
            </a:extLst>
          </p:cNvPr>
          <p:cNvPicPr>
            <a:picLocks noChangeAspect="1"/>
          </p:cNvPicPr>
          <p:nvPr userDrawn="1"/>
        </p:nvPicPr>
        <p:blipFill>
          <a:blip r:embed="rId3"/>
          <a:srcRect/>
          <a:stretch/>
        </p:blipFill>
        <p:spPr>
          <a:xfrm>
            <a:off x="-83128" y="5853719"/>
            <a:ext cx="2143497" cy="1075535"/>
          </a:xfrm>
          <a:prstGeom prst="rect">
            <a:avLst/>
          </a:prstGeom>
        </p:spPr>
      </p:pic>
    </p:spTree>
    <p:extLst>
      <p:ext uri="{BB962C8B-B14F-4D97-AF65-F5344CB8AC3E}">
        <p14:creationId xmlns:p14="http://schemas.microsoft.com/office/powerpoint/2010/main" val="173781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ean Kapitteltittel – En linje">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96A186-086C-63B9-2A98-A0EDA10D0C73}"/>
              </a:ext>
            </a:extLst>
          </p:cNvPr>
          <p:cNvSpPr>
            <a:spLocks noGrp="1"/>
          </p:cNvSpPr>
          <p:nvPr>
            <p:ph type="title" hasCustomPrompt="1"/>
          </p:nvPr>
        </p:nvSpPr>
        <p:spPr>
          <a:xfrm>
            <a:off x="838200" y="2487510"/>
            <a:ext cx="10515600" cy="1146027"/>
          </a:xfrm>
        </p:spPr>
        <p:txBody>
          <a:bodyPr anchor="t">
            <a:noAutofit/>
          </a:bodyPr>
          <a:lstStyle>
            <a:lvl1pPr algn="ctr">
              <a:lnSpc>
                <a:spcPts val="9600"/>
              </a:lnSpc>
              <a:defRPr sz="9600" b="1" i="0" spc="50" baseline="0">
                <a:solidFill>
                  <a:schemeClr val="bg1"/>
                </a:solidFill>
                <a:latin typeface="FK Screamer Bold" pitchFamily="2" charset="77"/>
              </a:defRPr>
            </a:lvl1pPr>
          </a:lstStyle>
          <a:p>
            <a:r>
              <a:rPr lang="nb-NO" dirty="0"/>
              <a:t>TITTEL</a:t>
            </a:r>
          </a:p>
        </p:txBody>
      </p:sp>
      <p:sp>
        <p:nvSpPr>
          <p:cNvPr id="5" name="Plassholder for tekst 4">
            <a:extLst>
              <a:ext uri="{FF2B5EF4-FFF2-40B4-BE49-F238E27FC236}">
                <a16:creationId xmlns:a16="http://schemas.microsoft.com/office/drawing/2014/main" id="{1D942178-3F8E-36F9-D922-D5FE3373A5AD}"/>
              </a:ext>
            </a:extLst>
          </p:cNvPr>
          <p:cNvSpPr>
            <a:spLocks noGrp="1"/>
          </p:cNvSpPr>
          <p:nvPr>
            <p:ph type="body" sz="quarter" idx="10" hasCustomPrompt="1"/>
          </p:nvPr>
        </p:nvSpPr>
        <p:spPr>
          <a:xfrm>
            <a:off x="3467099" y="3911246"/>
            <a:ext cx="5257801" cy="472991"/>
          </a:xfrm>
        </p:spPr>
        <p:txBody>
          <a:bodyPr/>
          <a:lstStyle>
            <a:lvl1pPr marL="0" indent="0" algn="ctr">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sp>
        <p:nvSpPr>
          <p:cNvPr id="3" name="Plassholder for dato 3">
            <a:extLst>
              <a:ext uri="{FF2B5EF4-FFF2-40B4-BE49-F238E27FC236}">
                <a16:creationId xmlns:a16="http://schemas.microsoft.com/office/drawing/2014/main" id="{3108682F-FB09-9B80-F721-472CAE165D5F}"/>
              </a:ext>
            </a:extLst>
          </p:cNvPr>
          <p:cNvSpPr>
            <a:spLocks noGrp="1"/>
          </p:cNvSpPr>
          <p:nvPr>
            <p:ph type="dt" sz="half" idx="11"/>
          </p:nvPr>
        </p:nvSpPr>
        <p:spPr>
          <a:xfrm>
            <a:off x="8760145" y="6276140"/>
            <a:ext cx="2743200" cy="365125"/>
          </a:xfrm>
        </p:spPr>
        <p:txBody>
          <a:bodyPr/>
          <a:lstStyle/>
          <a:p>
            <a:fld id="{5E8638FF-FA8A-8648-873D-915E845A8DA8}" type="datetimeFigureOut">
              <a:rPr lang="nb-NO" smtClean="0"/>
              <a:t>14.08.2023</a:t>
            </a:fld>
            <a:endParaRPr lang="nb-NO"/>
          </a:p>
        </p:txBody>
      </p:sp>
      <p:sp>
        <p:nvSpPr>
          <p:cNvPr id="4" name="Plassholder for lysbildenummer 5">
            <a:extLst>
              <a:ext uri="{FF2B5EF4-FFF2-40B4-BE49-F238E27FC236}">
                <a16:creationId xmlns:a16="http://schemas.microsoft.com/office/drawing/2014/main" id="{93717046-1844-1747-FD05-E83208E76F4B}"/>
              </a:ext>
            </a:extLst>
          </p:cNvPr>
          <p:cNvSpPr>
            <a:spLocks noGrp="1"/>
          </p:cNvSpPr>
          <p:nvPr>
            <p:ph type="sldNum" sz="quarter" idx="12"/>
          </p:nvPr>
        </p:nvSpPr>
        <p:spPr>
          <a:xfrm>
            <a:off x="11503345" y="6276140"/>
            <a:ext cx="432275" cy="365125"/>
          </a:xfrm>
        </p:spPr>
        <p:txBody>
          <a:bodyPr/>
          <a:lstStyle/>
          <a:p>
            <a:fld id="{366868E6-AE7A-8244-875B-2B4C3F2D50AC}" type="slidenum">
              <a:rPr lang="nb-NO" smtClean="0"/>
              <a:t>‹#›</a:t>
            </a:fld>
            <a:endParaRPr lang="nb-NO"/>
          </a:p>
        </p:txBody>
      </p:sp>
      <p:pic>
        <p:nvPicPr>
          <p:cNvPr id="7" name="Bilde 6">
            <a:extLst>
              <a:ext uri="{FF2B5EF4-FFF2-40B4-BE49-F238E27FC236}">
                <a16:creationId xmlns:a16="http://schemas.microsoft.com/office/drawing/2014/main" id="{46AC77C0-077A-F31C-7804-F6BE50F15204}"/>
              </a:ext>
            </a:extLst>
          </p:cNvPr>
          <p:cNvPicPr>
            <a:picLocks noChangeAspect="1"/>
          </p:cNvPicPr>
          <p:nvPr userDrawn="1"/>
        </p:nvPicPr>
        <p:blipFill>
          <a:blip r:embed="rId2"/>
          <a:srcRect/>
          <a:stretch/>
        </p:blipFill>
        <p:spPr>
          <a:xfrm>
            <a:off x="-83128" y="5853719"/>
            <a:ext cx="2143497" cy="1075535"/>
          </a:xfrm>
          <a:prstGeom prst="rect">
            <a:avLst/>
          </a:prstGeom>
        </p:spPr>
      </p:pic>
    </p:spTree>
    <p:extLst>
      <p:ext uri="{BB962C8B-B14F-4D97-AF65-F5344CB8AC3E}">
        <p14:creationId xmlns:p14="http://schemas.microsoft.com/office/powerpoint/2010/main" val="2846780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4.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theme" Target="../theme/theme6.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8AFCE45-13E7-1F72-6E2C-8BF1802B8B07}"/>
              </a:ext>
            </a:extLst>
          </p:cNvPr>
          <p:cNvSpPr>
            <a:spLocks noGrp="1"/>
          </p:cNvSpPr>
          <p:nvPr>
            <p:ph type="title"/>
          </p:nvPr>
        </p:nvSpPr>
        <p:spPr>
          <a:xfrm>
            <a:off x="709863" y="682773"/>
            <a:ext cx="9236242"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EC0A6A6-BD09-38C1-F29E-C50AAE734CA4}"/>
              </a:ext>
            </a:extLst>
          </p:cNvPr>
          <p:cNvSpPr>
            <a:spLocks noGrp="1"/>
          </p:cNvSpPr>
          <p:nvPr>
            <p:ph type="body" idx="1"/>
          </p:nvPr>
        </p:nvSpPr>
        <p:spPr>
          <a:xfrm>
            <a:off x="709863" y="2187723"/>
            <a:ext cx="9236242" cy="359778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908F93EF-724F-5313-7CD1-51825694E80D}"/>
              </a:ext>
            </a:extLst>
          </p:cNvPr>
          <p:cNvSpPr>
            <a:spLocks noGrp="1"/>
          </p:cNvSpPr>
          <p:nvPr>
            <p:ph type="dt" sz="half" idx="2"/>
          </p:nvPr>
        </p:nvSpPr>
        <p:spPr>
          <a:xfrm>
            <a:off x="8760145" y="6276140"/>
            <a:ext cx="2743200" cy="365125"/>
          </a:xfrm>
          <a:prstGeom prst="rect">
            <a:avLst/>
          </a:prstGeom>
        </p:spPr>
        <p:txBody>
          <a:bodyPr vert="horz" lIns="91440" tIns="45720" rIns="91440" bIns="45720" rtlCol="0" anchor="ctr"/>
          <a:lstStyle>
            <a:lvl1pPr algn="r">
              <a:defRPr sz="1000" b="0" i="0">
                <a:solidFill>
                  <a:srgbClr val="9B9B9B"/>
                </a:solidFill>
                <a:latin typeface="Metropolis Light" pitchFamily="2" charset="77"/>
                <a:cs typeface="Metropolis Light" pitchFamily="2" charset="77"/>
              </a:defRPr>
            </a:lvl1pPr>
          </a:lstStyle>
          <a:p>
            <a:fld id="{5E8638FF-FA8A-8648-873D-915E845A8DA8}" type="datetimeFigureOut">
              <a:rPr lang="nb-NO" smtClean="0"/>
              <a:pPr/>
              <a:t>14.08.2023</a:t>
            </a:fld>
            <a:endParaRPr lang="nb-NO"/>
          </a:p>
        </p:txBody>
      </p:sp>
      <p:sp>
        <p:nvSpPr>
          <p:cNvPr id="6" name="Plassholder for lysbildenummer 5">
            <a:extLst>
              <a:ext uri="{FF2B5EF4-FFF2-40B4-BE49-F238E27FC236}">
                <a16:creationId xmlns:a16="http://schemas.microsoft.com/office/drawing/2014/main" id="{6AC48D9D-6ACE-018E-7FFD-BD5C3664938B}"/>
              </a:ext>
            </a:extLst>
          </p:cNvPr>
          <p:cNvSpPr>
            <a:spLocks noGrp="1"/>
          </p:cNvSpPr>
          <p:nvPr>
            <p:ph type="sldNum" sz="quarter" idx="4"/>
          </p:nvPr>
        </p:nvSpPr>
        <p:spPr>
          <a:xfrm>
            <a:off x="11503345" y="6276140"/>
            <a:ext cx="432275" cy="365125"/>
          </a:xfrm>
          <a:prstGeom prst="rect">
            <a:avLst/>
          </a:prstGeom>
        </p:spPr>
        <p:txBody>
          <a:bodyPr vert="horz" lIns="91440" tIns="45720" rIns="91440" bIns="45720" rtlCol="0" anchor="ctr"/>
          <a:lstStyle>
            <a:lvl1pPr algn="r">
              <a:defRPr sz="1000" b="0" i="0">
                <a:solidFill>
                  <a:srgbClr val="9B9B9B"/>
                </a:solidFill>
                <a:latin typeface="Metropolis Light" pitchFamily="2" charset="77"/>
                <a:cs typeface="Metropolis Light" pitchFamily="2" charset="77"/>
              </a:defRPr>
            </a:lvl1pPr>
          </a:lstStyle>
          <a:p>
            <a:fld id="{366868E6-AE7A-8244-875B-2B4C3F2D50AC}" type="slidenum">
              <a:rPr lang="nb-NO" smtClean="0"/>
              <a:pPr/>
              <a:t>‹#›</a:t>
            </a:fld>
            <a:endParaRPr lang="nb-NO"/>
          </a:p>
        </p:txBody>
      </p:sp>
    </p:spTree>
    <p:extLst>
      <p:ext uri="{BB962C8B-B14F-4D97-AF65-F5344CB8AC3E}">
        <p14:creationId xmlns:p14="http://schemas.microsoft.com/office/powerpoint/2010/main" val="1299588631"/>
      </p:ext>
    </p:extLst>
  </p:cSld>
  <p:clrMap bg1="lt1" tx1="dk1" bg2="lt2" tx2="dk2" accent1="accent1" accent2="accent2" accent3="accent3" accent4="accent4" accent5="accent5" accent6="accent6" hlink="hlink" folHlink="folHlink"/>
  <p:sldLayoutIdLst>
    <p:sldLayoutId id="2147483660" r:id="rId1"/>
    <p:sldLayoutId id="2147483679" r:id="rId2"/>
    <p:sldLayoutId id="2147483661" r:id="rId3"/>
    <p:sldLayoutId id="2147483662" r:id="rId4"/>
    <p:sldLayoutId id="2147483675" r:id="rId5"/>
    <p:sldLayoutId id="2147483676" r:id="rId6"/>
    <p:sldLayoutId id="2147483673" r:id="rId7"/>
    <p:sldLayoutId id="2147483674" r:id="rId8"/>
    <p:sldLayoutId id="2147483677" r:id="rId9"/>
    <p:sldLayoutId id="2147483678" r:id="rId10"/>
  </p:sldLayoutIdLst>
  <p:txStyles>
    <p:titleStyle>
      <a:lvl1pPr algn="l" defTabSz="914400" rtl="0" eaLnBrk="1" latinLnBrk="0" hangingPunct="1">
        <a:lnSpc>
          <a:spcPct val="90000"/>
        </a:lnSpc>
        <a:spcBef>
          <a:spcPct val="0"/>
        </a:spcBef>
        <a:buNone/>
        <a:defRPr sz="3200" b="1" i="0" kern="1200">
          <a:solidFill>
            <a:schemeClr val="tx1"/>
          </a:solidFill>
          <a:latin typeface="Metropolis Semi Bold" pitchFamily="2" charset="77"/>
          <a:ea typeface="+mj-ea"/>
          <a:cs typeface="Metropolis Semi 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etropolis" pitchFamily="2" charset="77"/>
          <a:ea typeface="+mn-ea"/>
          <a:cs typeface="Metropoli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etropolis" pitchFamily="2" charset="77"/>
          <a:ea typeface="+mn-ea"/>
          <a:cs typeface="Metropoli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8AFCE45-13E7-1F72-6E2C-8BF1802B8B07}"/>
              </a:ext>
            </a:extLst>
          </p:cNvPr>
          <p:cNvSpPr>
            <a:spLocks noGrp="1"/>
          </p:cNvSpPr>
          <p:nvPr>
            <p:ph type="title"/>
          </p:nvPr>
        </p:nvSpPr>
        <p:spPr>
          <a:xfrm>
            <a:off x="709863" y="682773"/>
            <a:ext cx="9236242"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EC0A6A6-BD09-38C1-F29E-C50AAE734CA4}"/>
              </a:ext>
            </a:extLst>
          </p:cNvPr>
          <p:cNvSpPr>
            <a:spLocks noGrp="1"/>
          </p:cNvSpPr>
          <p:nvPr>
            <p:ph type="body" idx="1"/>
          </p:nvPr>
        </p:nvSpPr>
        <p:spPr>
          <a:xfrm>
            <a:off x="709863" y="2187723"/>
            <a:ext cx="9236242" cy="359778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908F93EF-724F-5313-7CD1-51825694E80D}"/>
              </a:ext>
            </a:extLst>
          </p:cNvPr>
          <p:cNvSpPr>
            <a:spLocks noGrp="1"/>
          </p:cNvSpPr>
          <p:nvPr>
            <p:ph type="dt" sz="half" idx="2"/>
          </p:nvPr>
        </p:nvSpPr>
        <p:spPr>
          <a:xfrm>
            <a:off x="8760145" y="6276140"/>
            <a:ext cx="2743200" cy="365125"/>
          </a:xfrm>
          <a:prstGeom prst="rect">
            <a:avLst/>
          </a:prstGeom>
        </p:spPr>
        <p:txBody>
          <a:bodyPr vert="horz" lIns="91440" tIns="45720" rIns="91440" bIns="45720" rtlCol="0" anchor="ctr"/>
          <a:lstStyle>
            <a:lvl1pPr algn="r">
              <a:defRPr sz="1000" b="0" i="0">
                <a:solidFill>
                  <a:srgbClr val="9B9B9B"/>
                </a:solidFill>
                <a:latin typeface="Metropolis Light" pitchFamily="2" charset="77"/>
                <a:cs typeface="Metropolis Light" pitchFamily="2" charset="77"/>
              </a:defRPr>
            </a:lvl1pPr>
          </a:lstStyle>
          <a:p>
            <a:fld id="{5E8638FF-FA8A-8648-873D-915E845A8DA8}" type="datetimeFigureOut">
              <a:rPr lang="nb-NO" smtClean="0"/>
              <a:pPr/>
              <a:t>14.08.2023</a:t>
            </a:fld>
            <a:endParaRPr lang="nb-NO"/>
          </a:p>
        </p:txBody>
      </p:sp>
      <p:sp>
        <p:nvSpPr>
          <p:cNvPr id="6" name="Plassholder for lysbildenummer 5">
            <a:extLst>
              <a:ext uri="{FF2B5EF4-FFF2-40B4-BE49-F238E27FC236}">
                <a16:creationId xmlns:a16="http://schemas.microsoft.com/office/drawing/2014/main" id="{6AC48D9D-6ACE-018E-7FFD-BD5C3664938B}"/>
              </a:ext>
            </a:extLst>
          </p:cNvPr>
          <p:cNvSpPr>
            <a:spLocks noGrp="1"/>
          </p:cNvSpPr>
          <p:nvPr>
            <p:ph type="sldNum" sz="quarter" idx="4"/>
          </p:nvPr>
        </p:nvSpPr>
        <p:spPr>
          <a:xfrm>
            <a:off x="11503345" y="6276140"/>
            <a:ext cx="432275" cy="365125"/>
          </a:xfrm>
          <a:prstGeom prst="rect">
            <a:avLst/>
          </a:prstGeom>
        </p:spPr>
        <p:txBody>
          <a:bodyPr vert="horz" lIns="91440" tIns="45720" rIns="91440" bIns="45720" rtlCol="0" anchor="ctr"/>
          <a:lstStyle>
            <a:lvl1pPr algn="r">
              <a:defRPr sz="1000" b="0" i="0">
                <a:solidFill>
                  <a:srgbClr val="9B9B9B"/>
                </a:solidFill>
                <a:latin typeface="Metropolis Light" pitchFamily="2" charset="77"/>
                <a:cs typeface="Metropolis Light" pitchFamily="2" charset="77"/>
              </a:defRPr>
            </a:lvl1pPr>
          </a:lstStyle>
          <a:p>
            <a:fld id="{366868E6-AE7A-8244-875B-2B4C3F2D50AC}" type="slidenum">
              <a:rPr lang="nb-NO" smtClean="0"/>
              <a:pPr/>
              <a:t>‹#›</a:t>
            </a:fld>
            <a:endParaRPr lang="nb-NO"/>
          </a:p>
        </p:txBody>
      </p:sp>
    </p:spTree>
    <p:extLst>
      <p:ext uri="{BB962C8B-B14F-4D97-AF65-F5344CB8AC3E}">
        <p14:creationId xmlns:p14="http://schemas.microsoft.com/office/powerpoint/2010/main" val="233875716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4" r:id="rId11"/>
    <p:sldLayoutId id="2147483793" r:id="rId12"/>
    <p:sldLayoutId id="2147483712" r:id="rId13"/>
    <p:sldLayoutId id="2147483794" r:id="rId14"/>
    <p:sldLayoutId id="2147483713" r:id="rId15"/>
    <p:sldLayoutId id="2147483750" r:id="rId16"/>
    <p:sldLayoutId id="2147483770" r:id="rId17"/>
    <p:sldLayoutId id="2147483799" r:id="rId18"/>
  </p:sldLayoutIdLst>
  <p:txStyles>
    <p:titleStyle>
      <a:lvl1pPr algn="l" defTabSz="914400" rtl="0" eaLnBrk="1" latinLnBrk="0" hangingPunct="1">
        <a:lnSpc>
          <a:spcPct val="90000"/>
        </a:lnSpc>
        <a:spcBef>
          <a:spcPct val="0"/>
        </a:spcBef>
        <a:buNone/>
        <a:defRPr sz="3200" b="1" i="0" kern="1200">
          <a:solidFill>
            <a:schemeClr val="tx1"/>
          </a:solidFill>
          <a:latin typeface="Metropolis Semi Bold" pitchFamily="2" charset="77"/>
          <a:ea typeface="+mj-ea"/>
          <a:cs typeface="Metropolis Semi 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etropolis" pitchFamily="2" charset="77"/>
          <a:ea typeface="+mn-ea"/>
          <a:cs typeface="Metropoli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etropolis" pitchFamily="2" charset="77"/>
          <a:ea typeface="+mn-ea"/>
          <a:cs typeface="Metropoli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8AFCE45-13E7-1F72-6E2C-8BF1802B8B07}"/>
              </a:ext>
            </a:extLst>
          </p:cNvPr>
          <p:cNvSpPr>
            <a:spLocks noGrp="1"/>
          </p:cNvSpPr>
          <p:nvPr>
            <p:ph type="title"/>
          </p:nvPr>
        </p:nvSpPr>
        <p:spPr>
          <a:xfrm>
            <a:off x="709863" y="682773"/>
            <a:ext cx="9236242"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EC0A6A6-BD09-38C1-F29E-C50AAE734CA4}"/>
              </a:ext>
            </a:extLst>
          </p:cNvPr>
          <p:cNvSpPr>
            <a:spLocks noGrp="1"/>
          </p:cNvSpPr>
          <p:nvPr>
            <p:ph type="body" idx="1"/>
          </p:nvPr>
        </p:nvSpPr>
        <p:spPr>
          <a:xfrm>
            <a:off x="709863" y="2187723"/>
            <a:ext cx="9236242" cy="359778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908F93EF-724F-5313-7CD1-51825694E80D}"/>
              </a:ext>
            </a:extLst>
          </p:cNvPr>
          <p:cNvSpPr>
            <a:spLocks noGrp="1"/>
          </p:cNvSpPr>
          <p:nvPr>
            <p:ph type="dt" sz="half" idx="2"/>
          </p:nvPr>
        </p:nvSpPr>
        <p:spPr>
          <a:xfrm>
            <a:off x="8760145" y="6276140"/>
            <a:ext cx="2743200" cy="365125"/>
          </a:xfrm>
          <a:prstGeom prst="rect">
            <a:avLst/>
          </a:prstGeom>
        </p:spPr>
        <p:txBody>
          <a:bodyPr vert="horz" lIns="91440" tIns="45720" rIns="91440" bIns="45720" rtlCol="0" anchor="ctr"/>
          <a:lstStyle>
            <a:lvl1pPr algn="r">
              <a:defRPr sz="1000" b="0" i="0">
                <a:solidFill>
                  <a:srgbClr val="9B9B9B"/>
                </a:solidFill>
                <a:latin typeface="Metropolis Light" pitchFamily="2" charset="77"/>
                <a:cs typeface="Metropolis Light" pitchFamily="2" charset="77"/>
              </a:defRPr>
            </a:lvl1pPr>
          </a:lstStyle>
          <a:p>
            <a:fld id="{5E8638FF-FA8A-8648-873D-915E845A8DA8}" type="datetimeFigureOut">
              <a:rPr lang="nb-NO" smtClean="0"/>
              <a:pPr/>
              <a:t>14.08.2023</a:t>
            </a:fld>
            <a:endParaRPr lang="nb-NO"/>
          </a:p>
        </p:txBody>
      </p:sp>
      <p:sp>
        <p:nvSpPr>
          <p:cNvPr id="6" name="Plassholder for lysbildenummer 5">
            <a:extLst>
              <a:ext uri="{FF2B5EF4-FFF2-40B4-BE49-F238E27FC236}">
                <a16:creationId xmlns:a16="http://schemas.microsoft.com/office/drawing/2014/main" id="{6AC48D9D-6ACE-018E-7FFD-BD5C3664938B}"/>
              </a:ext>
            </a:extLst>
          </p:cNvPr>
          <p:cNvSpPr>
            <a:spLocks noGrp="1"/>
          </p:cNvSpPr>
          <p:nvPr>
            <p:ph type="sldNum" sz="quarter" idx="4"/>
          </p:nvPr>
        </p:nvSpPr>
        <p:spPr>
          <a:xfrm>
            <a:off x="11503345" y="6276140"/>
            <a:ext cx="432275" cy="365125"/>
          </a:xfrm>
          <a:prstGeom prst="rect">
            <a:avLst/>
          </a:prstGeom>
        </p:spPr>
        <p:txBody>
          <a:bodyPr vert="horz" lIns="91440" tIns="45720" rIns="91440" bIns="45720" rtlCol="0" anchor="ctr"/>
          <a:lstStyle>
            <a:lvl1pPr algn="r">
              <a:defRPr sz="1000" b="0" i="0">
                <a:solidFill>
                  <a:srgbClr val="9B9B9B"/>
                </a:solidFill>
                <a:latin typeface="Metropolis Light" pitchFamily="2" charset="77"/>
                <a:cs typeface="Metropolis Light" pitchFamily="2" charset="77"/>
              </a:defRPr>
            </a:lvl1pPr>
          </a:lstStyle>
          <a:p>
            <a:fld id="{366868E6-AE7A-8244-875B-2B4C3F2D50AC}" type="slidenum">
              <a:rPr lang="nb-NO" smtClean="0"/>
              <a:pPr/>
              <a:t>‹#›</a:t>
            </a:fld>
            <a:endParaRPr lang="nb-NO"/>
          </a:p>
        </p:txBody>
      </p:sp>
    </p:spTree>
    <p:extLst>
      <p:ext uri="{BB962C8B-B14F-4D97-AF65-F5344CB8AC3E}">
        <p14:creationId xmlns:p14="http://schemas.microsoft.com/office/powerpoint/2010/main" val="822364460"/>
      </p:ext>
    </p:extLst>
  </p:cSld>
  <p:clrMap bg1="lt1" tx1="dk1" bg2="lt2" tx2="dk2" accent1="accent1" accent2="accent2" accent3="accent3" accent4="accent4" accent5="accent5" accent6="accent6" hlink="hlink" folHlink="folHlink"/>
  <p:sldLayoutIdLst>
    <p:sldLayoutId id="2147483749"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3200" b="1" i="0" kern="1200">
          <a:solidFill>
            <a:schemeClr val="tx1"/>
          </a:solidFill>
          <a:latin typeface="Metropolis Semi Bold" pitchFamily="2" charset="77"/>
          <a:ea typeface="+mj-ea"/>
          <a:cs typeface="Metropolis Semi 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etropolis" pitchFamily="2" charset="77"/>
          <a:ea typeface="+mn-ea"/>
          <a:cs typeface="Metropoli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etropolis" pitchFamily="2" charset="77"/>
          <a:ea typeface="+mn-ea"/>
          <a:cs typeface="Metropoli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E33B93F-72CF-10F7-4A64-C66360934CA1}"/>
              </a:ext>
            </a:extLst>
          </p:cNvPr>
          <p:cNvSpPr/>
          <p:nvPr userDrawn="1"/>
        </p:nvSpPr>
        <p:spPr>
          <a:xfrm>
            <a:off x="6096001"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56429480"/>
      </p:ext>
    </p:extLst>
  </p:cSld>
  <p:clrMap bg1="lt1" tx1="dk1" bg2="lt2" tx2="dk2" accent1="accent1" accent2="accent2" accent3="accent3" accent4="accent4" accent5="accent5" accent6="accent6" hlink="hlink" folHlink="folHlink"/>
  <p:sldLayoutIdLst>
    <p:sldLayoutId id="2147483773" r:id="rId1"/>
    <p:sldLayoutId id="2147483796" r:id="rId2"/>
    <p:sldLayoutId id="2147483778" r:id="rId3"/>
    <p:sldLayoutId id="2147483774" r:id="rId4"/>
    <p:sldLayoutId id="2147483775" r:id="rId5"/>
    <p:sldLayoutId id="2147483776" r:id="rId6"/>
    <p:sldLayoutId id="2147483777" r:id="rId7"/>
    <p:sldLayoutId id="2147483779" r:id="rId8"/>
    <p:sldLayoutId id="2147483780" r:id="rId9"/>
    <p:sldLayoutId id="2147483781" r:id="rId10"/>
  </p:sldLayoutIdLst>
  <p:txStyles>
    <p:titleStyle>
      <a:lvl1pPr algn="l" defTabSz="914400" rtl="0" eaLnBrk="1" latinLnBrk="0" hangingPunct="1">
        <a:lnSpc>
          <a:spcPct val="90000"/>
        </a:lnSpc>
        <a:spcBef>
          <a:spcPct val="0"/>
        </a:spcBef>
        <a:buNone/>
        <a:defRPr sz="3200" b="1" i="0" kern="1200">
          <a:solidFill>
            <a:schemeClr val="tx1"/>
          </a:solidFill>
          <a:latin typeface="Akkurat Bold" panose="02000500000000000000" pitchFamily="2" charset="77"/>
          <a:ea typeface="+mj-ea"/>
          <a:cs typeface="Circular Std Medium"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kkurat Regular" panose="02000500000000000000" pitchFamily="2" charset="77"/>
          <a:ea typeface="+mn-ea"/>
          <a:cs typeface="Circular Std Book Italic"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kkurat Regular" panose="02000500000000000000" pitchFamily="2" charset="77"/>
          <a:ea typeface="+mn-ea"/>
          <a:cs typeface="Circular Std Book Italic"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854611"/>
      </p:ext>
    </p:extLst>
  </p:cSld>
  <p:clrMap bg1="lt1" tx1="dk1" bg2="lt2" tx2="dk2" accent1="accent1" accent2="accent2" accent3="accent3" accent4="accent4" accent5="accent5" accent6="accent6" hlink="hlink" folHlink="folHlink"/>
  <p:sldLayoutIdLst>
    <p:sldLayoutId id="2147483783" r:id="rId1"/>
    <p:sldLayoutId id="2147483795" r:id="rId2"/>
    <p:sldLayoutId id="2147483792"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3200" b="1" i="0" kern="1200">
          <a:solidFill>
            <a:schemeClr val="tx1"/>
          </a:solidFill>
          <a:latin typeface="Akkurat Bold" panose="02000500000000000000" pitchFamily="2" charset="77"/>
          <a:ea typeface="+mj-ea"/>
          <a:cs typeface="Circular Std Medium"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kkurat Regular" panose="02000500000000000000" pitchFamily="2" charset="77"/>
          <a:ea typeface="+mn-ea"/>
          <a:cs typeface="Circular Std Book Italic"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kkurat Regular" panose="02000500000000000000" pitchFamily="2" charset="77"/>
          <a:ea typeface="+mn-ea"/>
          <a:cs typeface="Circular Std Book Italic"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50229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txStyles>
    <p:titleStyle>
      <a:lvl1pPr algn="l" defTabSz="914400" rtl="0" eaLnBrk="1" latinLnBrk="0" hangingPunct="1">
        <a:lnSpc>
          <a:spcPct val="90000"/>
        </a:lnSpc>
        <a:spcBef>
          <a:spcPct val="0"/>
        </a:spcBef>
        <a:buNone/>
        <a:defRPr sz="3200" b="1" i="0" kern="1200">
          <a:solidFill>
            <a:schemeClr val="tx1"/>
          </a:solidFill>
          <a:latin typeface="Akkurat Bold" panose="02000500000000000000" pitchFamily="2" charset="77"/>
          <a:ea typeface="+mj-ea"/>
          <a:cs typeface="Circular Std Medium"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kkurat Regular" panose="02000500000000000000" pitchFamily="2" charset="77"/>
          <a:ea typeface="+mn-ea"/>
          <a:cs typeface="Circular Std Book Italic"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kkurat Regular" panose="02000500000000000000" pitchFamily="2" charset="77"/>
          <a:ea typeface="+mn-ea"/>
          <a:cs typeface="Circular Std Book Italic"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55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1B3394-8E17-8662-AAA0-6A2449D37037}"/>
              </a:ext>
            </a:extLst>
          </p:cNvPr>
          <p:cNvSpPr>
            <a:spLocks noGrp="1"/>
          </p:cNvSpPr>
          <p:nvPr>
            <p:ph type="title"/>
          </p:nvPr>
        </p:nvSpPr>
        <p:spPr/>
        <p:txBody>
          <a:bodyPr/>
          <a:lstStyle/>
          <a:p>
            <a:r>
              <a:rPr lang="nb-NO" dirty="0"/>
              <a:t>Legge inn tidssperre</a:t>
            </a:r>
          </a:p>
        </p:txBody>
      </p:sp>
      <p:pic>
        <p:nvPicPr>
          <p:cNvPr id="4" name="Bilde 3">
            <a:extLst>
              <a:ext uri="{FF2B5EF4-FFF2-40B4-BE49-F238E27FC236}">
                <a16:creationId xmlns:a16="http://schemas.microsoft.com/office/drawing/2014/main" id="{8B93EB5D-96FF-BCDF-E660-4C8BA0E27382}"/>
              </a:ext>
            </a:extLst>
          </p:cNvPr>
          <p:cNvPicPr>
            <a:picLocks noGrp="1" noRot="1" noChangeAspect="1" noMove="1" noResize="1" noEditPoints="1" noAdjustHandles="1" noChangeArrowheads="1" noChangeShapeType="1" noCrop="1"/>
          </p:cNvPicPr>
          <p:nvPr/>
        </p:nvPicPr>
        <p:blipFill rotWithShape="1">
          <a:blip r:embed="rId2"/>
          <a:srcRect t="6826" b="4921"/>
          <a:stretch/>
        </p:blipFill>
        <p:spPr>
          <a:xfrm>
            <a:off x="1265207" y="1311215"/>
            <a:ext cx="9661585" cy="4796286"/>
          </a:xfrm>
          <a:prstGeom prst="rect">
            <a:avLst/>
          </a:prstGeom>
        </p:spPr>
      </p:pic>
      <p:sp>
        <p:nvSpPr>
          <p:cNvPr id="5" name="Rektangel 4">
            <a:extLst>
              <a:ext uri="{FF2B5EF4-FFF2-40B4-BE49-F238E27FC236}">
                <a16:creationId xmlns:a16="http://schemas.microsoft.com/office/drawing/2014/main" id="{26BF34CB-EBD5-3B32-EB42-CFB8F3703F44}"/>
              </a:ext>
            </a:extLst>
          </p:cNvPr>
          <p:cNvSpPr>
            <a:spLocks noGrp="1" noRot="1" noMove="1" noResize="1" noEditPoints="1" noAdjustHandles="1" noChangeArrowheads="1" noChangeShapeType="1"/>
          </p:cNvSpPr>
          <p:nvPr/>
        </p:nvSpPr>
        <p:spPr>
          <a:xfrm>
            <a:off x="2410691" y="1311215"/>
            <a:ext cx="1635098" cy="905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
        <p:nvSpPr>
          <p:cNvPr id="6" name="Rektangel 5">
            <a:extLst>
              <a:ext uri="{FF2B5EF4-FFF2-40B4-BE49-F238E27FC236}">
                <a16:creationId xmlns:a16="http://schemas.microsoft.com/office/drawing/2014/main" id="{8EB7AEAA-EA0B-3540-FB8B-79EBE931EC55}"/>
              </a:ext>
            </a:extLst>
          </p:cNvPr>
          <p:cNvSpPr/>
          <p:nvPr/>
        </p:nvSpPr>
        <p:spPr>
          <a:xfrm>
            <a:off x="6392174" y="2993367"/>
            <a:ext cx="3036498" cy="54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Pass på at du står som aktiv</a:t>
            </a:r>
          </a:p>
        </p:txBody>
      </p:sp>
      <p:cxnSp>
        <p:nvCxnSpPr>
          <p:cNvPr id="8" name="Rett pilkobling 7">
            <a:extLst>
              <a:ext uri="{FF2B5EF4-FFF2-40B4-BE49-F238E27FC236}">
                <a16:creationId xmlns:a16="http://schemas.microsoft.com/office/drawing/2014/main" id="{5B390F5A-AB3A-4E32-EE1E-2376DE0F6CD1}"/>
              </a:ext>
            </a:extLst>
          </p:cNvPr>
          <p:cNvCxnSpPr/>
          <p:nvPr/>
        </p:nvCxnSpPr>
        <p:spPr>
          <a:xfrm flipH="1">
            <a:off x="4045789" y="3122762"/>
            <a:ext cx="23118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ktangel 8">
            <a:extLst>
              <a:ext uri="{FF2B5EF4-FFF2-40B4-BE49-F238E27FC236}">
                <a16:creationId xmlns:a16="http://schemas.microsoft.com/office/drawing/2014/main" id="{FBD24422-1199-AF2D-1FE7-DD97C27275C0}"/>
              </a:ext>
            </a:extLst>
          </p:cNvPr>
          <p:cNvSpPr/>
          <p:nvPr/>
        </p:nvSpPr>
        <p:spPr>
          <a:xfrm>
            <a:off x="6392174" y="1527784"/>
            <a:ext cx="3036498" cy="54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Tidssperrer finner dere her</a:t>
            </a:r>
          </a:p>
        </p:txBody>
      </p:sp>
      <p:cxnSp>
        <p:nvCxnSpPr>
          <p:cNvPr id="11" name="Rett pilkobling 10">
            <a:extLst>
              <a:ext uri="{FF2B5EF4-FFF2-40B4-BE49-F238E27FC236}">
                <a16:creationId xmlns:a16="http://schemas.microsoft.com/office/drawing/2014/main" id="{98685011-FF5D-B849-E37A-DBF975BB2725}"/>
              </a:ext>
            </a:extLst>
          </p:cNvPr>
          <p:cNvCxnSpPr/>
          <p:nvPr/>
        </p:nvCxnSpPr>
        <p:spPr>
          <a:xfrm flipH="1">
            <a:off x="3571336" y="1996107"/>
            <a:ext cx="2803585" cy="672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5365B876-573E-D5E3-CA27-13DA8484D237}"/>
              </a:ext>
            </a:extLst>
          </p:cNvPr>
          <p:cNvSpPr>
            <a:spLocks noGrp="1" noRot="1" noMove="1" noResize="1" noEditPoints="1" noAdjustHandles="1" noChangeArrowheads="1" noChangeShapeType="1"/>
          </p:cNvSpPr>
          <p:nvPr/>
        </p:nvSpPr>
        <p:spPr>
          <a:xfrm>
            <a:off x="1265207" y="2668969"/>
            <a:ext cx="960757" cy="730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
        <p:nvSpPr>
          <p:cNvPr id="10" name="Rektangel 9">
            <a:extLst>
              <a:ext uri="{FF2B5EF4-FFF2-40B4-BE49-F238E27FC236}">
                <a16:creationId xmlns:a16="http://schemas.microsoft.com/office/drawing/2014/main" id="{724832EB-E7DA-B92B-838E-C3CD99FC6FFB}"/>
              </a:ext>
            </a:extLst>
          </p:cNvPr>
          <p:cNvSpPr>
            <a:spLocks noGrp="1" noRot="1" noMove="1" noResize="1" noEditPoints="1" noAdjustHandles="1" noChangeArrowheads="1" noChangeShapeType="1"/>
          </p:cNvSpPr>
          <p:nvPr/>
        </p:nvSpPr>
        <p:spPr>
          <a:xfrm>
            <a:off x="3713801" y="3278869"/>
            <a:ext cx="821254" cy="15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3219260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ADC867-CC03-B3EF-2E4C-A747DAF517DF}"/>
              </a:ext>
            </a:extLst>
          </p:cNvPr>
          <p:cNvSpPr>
            <a:spLocks noGrp="1"/>
          </p:cNvSpPr>
          <p:nvPr>
            <p:ph type="title"/>
          </p:nvPr>
        </p:nvSpPr>
        <p:spPr/>
        <p:txBody>
          <a:bodyPr/>
          <a:lstStyle/>
          <a:p>
            <a:r>
              <a:rPr lang="nb-NO" dirty="0"/>
              <a:t>Tidssperre</a:t>
            </a:r>
          </a:p>
        </p:txBody>
      </p:sp>
      <p:pic>
        <p:nvPicPr>
          <p:cNvPr id="4" name="Bilde 3">
            <a:extLst>
              <a:ext uri="{FF2B5EF4-FFF2-40B4-BE49-F238E27FC236}">
                <a16:creationId xmlns:a16="http://schemas.microsoft.com/office/drawing/2014/main" id="{BAD914BD-C594-3791-9227-1B188D7221A0}"/>
              </a:ext>
            </a:extLst>
          </p:cNvPr>
          <p:cNvPicPr>
            <a:picLocks noGrp="1" noRot="1" noChangeAspect="1" noMove="1" noResize="1" noEditPoints="1" noAdjustHandles="1" noChangeArrowheads="1" noChangeShapeType="1" noCrop="1"/>
          </p:cNvPicPr>
          <p:nvPr/>
        </p:nvPicPr>
        <p:blipFill rotWithShape="1">
          <a:blip r:embed="rId2"/>
          <a:srcRect t="6591" b="4447"/>
          <a:stretch/>
        </p:blipFill>
        <p:spPr>
          <a:xfrm>
            <a:off x="1372558" y="1337093"/>
            <a:ext cx="9446884" cy="4727277"/>
          </a:xfrm>
          <a:prstGeom prst="rect">
            <a:avLst/>
          </a:prstGeom>
        </p:spPr>
      </p:pic>
      <p:cxnSp>
        <p:nvCxnSpPr>
          <p:cNvPr id="6" name="Rett pilkobling 5">
            <a:extLst>
              <a:ext uri="{FF2B5EF4-FFF2-40B4-BE49-F238E27FC236}">
                <a16:creationId xmlns:a16="http://schemas.microsoft.com/office/drawing/2014/main" id="{E789BFE6-56EA-825A-1D38-0C81823895BE}"/>
              </a:ext>
            </a:extLst>
          </p:cNvPr>
          <p:cNvCxnSpPr/>
          <p:nvPr/>
        </p:nvCxnSpPr>
        <p:spPr>
          <a:xfrm flipH="1">
            <a:off x="3830128" y="2458528"/>
            <a:ext cx="4554747" cy="2751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ktangel 6">
            <a:extLst>
              <a:ext uri="{FF2B5EF4-FFF2-40B4-BE49-F238E27FC236}">
                <a16:creationId xmlns:a16="http://schemas.microsoft.com/office/drawing/2014/main" id="{184FCC7E-4D54-DD88-3179-5AE22AC39189}"/>
              </a:ext>
            </a:extLst>
          </p:cNvPr>
          <p:cNvSpPr>
            <a:spLocks noGrp="1" noRot="1" noMove="1" noResize="1" noEditPoints="1" noAdjustHandles="1" noChangeArrowheads="1" noChangeShapeType="1"/>
          </p:cNvSpPr>
          <p:nvPr/>
        </p:nvSpPr>
        <p:spPr>
          <a:xfrm>
            <a:off x="2447636" y="1403927"/>
            <a:ext cx="1645469" cy="859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
        <p:nvSpPr>
          <p:cNvPr id="3" name="Rektangel 2">
            <a:extLst>
              <a:ext uri="{FF2B5EF4-FFF2-40B4-BE49-F238E27FC236}">
                <a16:creationId xmlns:a16="http://schemas.microsoft.com/office/drawing/2014/main" id="{45C2EA12-C14B-19BE-DBEF-686658B4BCA2}"/>
              </a:ext>
            </a:extLst>
          </p:cNvPr>
          <p:cNvSpPr>
            <a:spLocks noGrp="1" noRot="1" noMove="1" noResize="1" noEditPoints="1" noAdjustHandles="1" noChangeArrowheads="1" noChangeShapeType="1"/>
          </p:cNvSpPr>
          <p:nvPr/>
        </p:nvSpPr>
        <p:spPr>
          <a:xfrm>
            <a:off x="1447207" y="2715451"/>
            <a:ext cx="821254" cy="646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3729262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65464D-4712-DD58-185D-A7CE91099DEF}"/>
              </a:ext>
            </a:extLst>
          </p:cNvPr>
          <p:cNvSpPr>
            <a:spLocks noGrp="1"/>
          </p:cNvSpPr>
          <p:nvPr>
            <p:ph type="title"/>
          </p:nvPr>
        </p:nvSpPr>
        <p:spPr/>
        <p:txBody>
          <a:bodyPr/>
          <a:lstStyle/>
          <a:p>
            <a:r>
              <a:rPr lang="nb-NO" dirty="0"/>
              <a:t>Legge inn enkeltdager</a:t>
            </a:r>
          </a:p>
        </p:txBody>
      </p:sp>
      <p:sp>
        <p:nvSpPr>
          <p:cNvPr id="6" name="Plassholder for innhold 5">
            <a:extLst>
              <a:ext uri="{FF2B5EF4-FFF2-40B4-BE49-F238E27FC236}">
                <a16:creationId xmlns:a16="http://schemas.microsoft.com/office/drawing/2014/main" id="{4A5C9170-FA9D-3736-8655-7C4BF2F6742D}"/>
              </a:ext>
            </a:extLst>
          </p:cNvPr>
          <p:cNvSpPr>
            <a:spLocks noGrp="1"/>
          </p:cNvSpPr>
          <p:nvPr>
            <p:ph idx="1"/>
          </p:nvPr>
        </p:nvSpPr>
        <p:spPr/>
        <p:txBody>
          <a:bodyPr/>
          <a:lstStyle/>
          <a:p>
            <a:r>
              <a:rPr lang="nb-NO" dirty="0"/>
              <a:t>Velg datoer du ønsker å være borte. Enten det er enkelt dager eller perioder som enkelt helg/uke</a:t>
            </a:r>
          </a:p>
          <a:p>
            <a:r>
              <a:rPr lang="nb-NO" dirty="0"/>
              <a:t>Skriv gjerne kommentar</a:t>
            </a:r>
          </a:p>
          <a:p>
            <a:r>
              <a:rPr lang="nb-NO" dirty="0"/>
              <a:t>Trykk generer tidssperre</a:t>
            </a:r>
          </a:p>
          <a:p>
            <a:endParaRPr lang="nb-NO" dirty="0"/>
          </a:p>
          <a:p>
            <a:r>
              <a:rPr lang="nb-NO" dirty="0"/>
              <a:t>Du kan også legge inn enkelttidsperioder som ikke passer. Eksempelvis om du bare kan dømme etter kl. 12 en dato.</a:t>
            </a:r>
          </a:p>
        </p:txBody>
      </p:sp>
      <p:sp>
        <p:nvSpPr>
          <p:cNvPr id="7" name="Plassholder for innhold 6">
            <a:extLst>
              <a:ext uri="{FF2B5EF4-FFF2-40B4-BE49-F238E27FC236}">
                <a16:creationId xmlns:a16="http://schemas.microsoft.com/office/drawing/2014/main" id="{59C64B26-14C4-2C21-E178-D165EF389BF3}"/>
              </a:ext>
            </a:extLst>
          </p:cNvPr>
          <p:cNvSpPr>
            <a:spLocks noGrp="1"/>
          </p:cNvSpPr>
          <p:nvPr>
            <p:ph idx="13"/>
          </p:nvPr>
        </p:nvSpPr>
        <p:spPr/>
        <p:txBody>
          <a:bodyPr/>
          <a:lstStyle/>
          <a:p>
            <a:endParaRPr lang="nb-NO" dirty="0"/>
          </a:p>
        </p:txBody>
      </p:sp>
      <p:pic>
        <p:nvPicPr>
          <p:cNvPr id="4" name="Bilde 3">
            <a:extLst>
              <a:ext uri="{FF2B5EF4-FFF2-40B4-BE49-F238E27FC236}">
                <a16:creationId xmlns:a16="http://schemas.microsoft.com/office/drawing/2014/main" id="{D12DDDFB-3683-F69D-0C12-0AE2CBC92D68}"/>
              </a:ext>
            </a:extLst>
          </p:cNvPr>
          <p:cNvPicPr>
            <a:picLocks noChangeAspect="1"/>
          </p:cNvPicPr>
          <p:nvPr/>
        </p:nvPicPr>
        <p:blipFill rotWithShape="1">
          <a:blip r:embed="rId2"/>
          <a:srcRect l="26603" t="9065" r="26769" b="50944"/>
          <a:stretch/>
        </p:blipFill>
        <p:spPr>
          <a:xfrm>
            <a:off x="5246298" y="2413778"/>
            <a:ext cx="5684808" cy="2742611"/>
          </a:xfrm>
          <a:prstGeom prst="rect">
            <a:avLst/>
          </a:prstGeom>
        </p:spPr>
      </p:pic>
      <p:cxnSp>
        <p:nvCxnSpPr>
          <p:cNvPr id="9" name="Rett pilkobling 8">
            <a:extLst>
              <a:ext uri="{FF2B5EF4-FFF2-40B4-BE49-F238E27FC236}">
                <a16:creationId xmlns:a16="http://schemas.microsoft.com/office/drawing/2014/main" id="{7C47209B-0CE9-6269-01FA-1131AB716C2B}"/>
              </a:ext>
            </a:extLst>
          </p:cNvPr>
          <p:cNvCxnSpPr/>
          <p:nvPr/>
        </p:nvCxnSpPr>
        <p:spPr>
          <a:xfrm>
            <a:off x="4373592" y="2755899"/>
            <a:ext cx="974785" cy="479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ett pilkobling 10">
            <a:extLst>
              <a:ext uri="{FF2B5EF4-FFF2-40B4-BE49-F238E27FC236}">
                <a16:creationId xmlns:a16="http://schemas.microsoft.com/office/drawing/2014/main" id="{65D470E0-9002-768A-60DA-6B308D2EAFF5}"/>
              </a:ext>
            </a:extLst>
          </p:cNvPr>
          <p:cNvCxnSpPr/>
          <p:nvPr/>
        </p:nvCxnSpPr>
        <p:spPr>
          <a:xfrm>
            <a:off x="4373592" y="2755899"/>
            <a:ext cx="2130725" cy="479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Rett pilkobling 12">
            <a:extLst>
              <a:ext uri="{FF2B5EF4-FFF2-40B4-BE49-F238E27FC236}">
                <a16:creationId xmlns:a16="http://schemas.microsoft.com/office/drawing/2014/main" id="{31201221-BC2B-FB9E-21B0-0E2721AB16F7}"/>
              </a:ext>
            </a:extLst>
          </p:cNvPr>
          <p:cNvCxnSpPr/>
          <p:nvPr/>
        </p:nvCxnSpPr>
        <p:spPr>
          <a:xfrm>
            <a:off x="3597215" y="3803082"/>
            <a:ext cx="4193232" cy="1105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Rett pilkobling 14">
            <a:extLst>
              <a:ext uri="{FF2B5EF4-FFF2-40B4-BE49-F238E27FC236}">
                <a16:creationId xmlns:a16="http://schemas.microsoft.com/office/drawing/2014/main" id="{8718FE5E-BF95-DBD5-ED83-E9F9AD66FC44}"/>
              </a:ext>
            </a:extLst>
          </p:cNvPr>
          <p:cNvCxnSpPr/>
          <p:nvPr/>
        </p:nvCxnSpPr>
        <p:spPr>
          <a:xfrm>
            <a:off x="3597215" y="3234906"/>
            <a:ext cx="4727276" cy="871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Rett pilkobling 16">
            <a:extLst>
              <a:ext uri="{FF2B5EF4-FFF2-40B4-BE49-F238E27FC236}">
                <a16:creationId xmlns:a16="http://schemas.microsoft.com/office/drawing/2014/main" id="{C8E0E920-4756-0D92-E730-1978061E8F37}"/>
              </a:ext>
            </a:extLst>
          </p:cNvPr>
          <p:cNvCxnSpPr/>
          <p:nvPr/>
        </p:nvCxnSpPr>
        <p:spPr>
          <a:xfrm flipV="1">
            <a:off x="4088921" y="3571336"/>
            <a:ext cx="3899139" cy="1811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588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038247-532F-EED1-6F56-3141DD20789F}"/>
              </a:ext>
            </a:extLst>
          </p:cNvPr>
          <p:cNvSpPr>
            <a:spLocks noGrp="1"/>
          </p:cNvSpPr>
          <p:nvPr>
            <p:ph type="title"/>
          </p:nvPr>
        </p:nvSpPr>
        <p:spPr/>
        <p:txBody>
          <a:bodyPr/>
          <a:lstStyle/>
          <a:p>
            <a:r>
              <a:rPr lang="nb-NO" dirty="0"/>
              <a:t>Legge inn repeterende sperre</a:t>
            </a:r>
          </a:p>
        </p:txBody>
      </p:sp>
      <p:sp>
        <p:nvSpPr>
          <p:cNvPr id="3" name="Plassholder for innhold 2">
            <a:extLst>
              <a:ext uri="{FF2B5EF4-FFF2-40B4-BE49-F238E27FC236}">
                <a16:creationId xmlns:a16="http://schemas.microsoft.com/office/drawing/2014/main" id="{9C883EC8-F501-47A3-BDE6-D87AA4B62CE9}"/>
              </a:ext>
            </a:extLst>
          </p:cNvPr>
          <p:cNvSpPr>
            <a:spLocks noGrp="1"/>
          </p:cNvSpPr>
          <p:nvPr>
            <p:ph idx="1"/>
          </p:nvPr>
        </p:nvSpPr>
        <p:spPr/>
        <p:txBody>
          <a:bodyPr>
            <a:normAutofit/>
          </a:bodyPr>
          <a:lstStyle/>
          <a:p>
            <a:r>
              <a:rPr lang="nb-NO" dirty="0"/>
              <a:t>Dette passer for eksempel for faste dager i uken du ikke kan dømme.</a:t>
            </a:r>
          </a:p>
          <a:p>
            <a:endParaRPr lang="nb-NO" dirty="0"/>
          </a:p>
          <a:p>
            <a:r>
              <a:rPr lang="nb-NO" dirty="0"/>
              <a:t>Merk: Fra dato og til dato handler da om perioder du vil sperre hver tirsdag eksempelvis.</a:t>
            </a:r>
          </a:p>
          <a:p>
            <a:endParaRPr lang="nb-NO" dirty="0"/>
          </a:p>
          <a:p>
            <a:r>
              <a:rPr lang="nb-NO" dirty="0"/>
              <a:t>Det du gjør til forskjell er at du setter dato for en lengre periode og trykker av de aktuelle dagene</a:t>
            </a:r>
          </a:p>
        </p:txBody>
      </p:sp>
      <p:pic>
        <p:nvPicPr>
          <p:cNvPr id="5" name="Plassholder for innhold 4">
            <a:extLst>
              <a:ext uri="{FF2B5EF4-FFF2-40B4-BE49-F238E27FC236}">
                <a16:creationId xmlns:a16="http://schemas.microsoft.com/office/drawing/2014/main" id="{6F7A70ED-8229-A1DA-7E70-16457C699B68}"/>
              </a:ext>
            </a:extLst>
          </p:cNvPr>
          <p:cNvPicPr>
            <a:picLocks noGrp="1" noChangeAspect="1"/>
          </p:cNvPicPr>
          <p:nvPr>
            <p:ph idx="13"/>
          </p:nvPr>
        </p:nvPicPr>
        <p:blipFill rotWithShape="1">
          <a:blip r:embed="rId2"/>
          <a:srcRect l="26603" t="9065" r="26769" b="50944"/>
          <a:stretch/>
        </p:blipFill>
        <p:spPr>
          <a:xfrm>
            <a:off x="4998747" y="2639683"/>
            <a:ext cx="6097432" cy="2941608"/>
          </a:xfrm>
          <a:prstGeom prst="rect">
            <a:avLst/>
          </a:prstGeom>
        </p:spPr>
      </p:pic>
      <p:cxnSp>
        <p:nvCxnSpPr>
          <p:cNvPr id="7" name="Rett pilkobling 6">
            <a:extLst>
              <a:ext uri="{FF2B5EF4-FFF2-40B4-BE49-F238E27FC236}">
                <a16:creationId xmlns:a16="http://schemas.microsoft.com/office/drawing/2014/main" id="{7F28FB6F-FFDE-BDB4-5FDA-80D7B0447F4E}"/>
              </a:ext>
            </a:extLst>
          </p:cNvPr>
          <p:cNvCxnSpPr/>
          <p:nvPr/>
        </p:nvCxnSpPr>
        <p:spPr>
          <a:xfrm flipV="1">
            <a:off x="4873925" y="3812875"/>
            <a:ext cx="3864633" cy="1613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400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F6C4B6-A843-4CB3-7904-5A632A1B37DC}"/>
              </a:ext>
            </a:extLst>
          </p:cNvPr>
          <p:cNvSpPr>
            <a:spLocks noGrp="1"/>
          </p:cNvSpPr>
          <p:nvPr>
            <p:ph type="title"/>
          </p:nvPr>
        </p:nvSpPr>
        <p:spPr/>
        <p:txBody>
          <a:bodyPr/>
          <a:lstStyle/>
          <a:p>
            <a:r>
              <a:rPr lang="nb-NO" dirty="0"/>
              <a:t>Det neste er antilag</a:t>
            </a:r>
          </a:p>
        </p:txBody>
      </p:sp>
      <p:pic>
        <p:nvPicPr>
          <p:cNvPr id="5" name="Bilde 4">
            <a:extLst>
              <a:ext uri="{FF2B5EF4-FFF2-40B4-BE49-F238E27FC236}">
                <a16:creationId xmlns:a16="http://schemas.microsoft.com/office/drawing/2014/main" id="{36506519-2DC5-FDAE-F45B-640E670501E8}"/>
              </a:ext>
            </a:extLst>
          </p:cNvPr>
          <p:cNvPicPr>
            <a:picLocks noGrp="1" noRot="1" noChangeAspect="1" noMove="1" noResize="1" noEditPoints="1" noAdjustHandles="1" noChangeArrowheads="1" noChangeShapeType="1" noCrop="1"/>
          </p:cNvPicPr>
          <p:nvPr/>
        </p:nvPicPr>
        <p:blipFill rotWithShape="1">
          <a:blip r:embed="rId2"/>
          <a:srcRect t="6591" b="4447"/>
          <a:stretch/>
        </p:blipFill>
        <p:spPr>
          <a:xfrm>
            <a:off x="1372558" y="1337093"/>
            <a:ext cx="9446884" cy="4727277"/>
          </a:xfrm>
          <a:prstGeom prst="rect">
            <a:avLst/>
          </a:prstGeom>
        </p:spPr>
      </p:pic>
      <p:sp>
        <p:nvSpPr>
          <p:cNvPr id="6" name="Rektangel 5">
            <a:extLst>
              <a:ext uri="{FF2B5EF4-FFF2-40B4-BE49-F238E27FC236}">
                <a16:creationId xmlns:a16="http://schemas.microsoft.com/office/drawing/2014/main" id="{55441D2C-674B-346F-337D-8BF0B56C1190}"/>
              </a:ext>
            </a:extLst>
          </p:cNvPr>
          <p:cNvSpPr>
            <a:spLocks noGrp="1" noRot="1" noMove="1" noResize="1" noEditPoints="1" noAdjustHandles="1" noChangeArrowheads="1" noChangeShapeType="1"/>
          </p:cNvSpPr>
          <p:nvPr/>
        </p:nvSpPr>
        <p:spPr>
          <a:xfrm>
            <a:off x="2456874" y="1422400"/>
            <a:ext cx="1747068" cy="912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cxnSp>
        <p:nvCxnSpPr>
          <p:cNvPr id="8" name="Rett pilkobling 7">
            <a:extLst>
              <a:ext uri="{FF2B5EF4-FFF2-40B4-BE49-F238E27FC236}">
                <a16:creationId xmlns:a16="http://schemas.microsoft.com/office/drawing/2014/main" id="{5945E277-97A5-3650-A9A0-5EB6CA7BD39A}"/>
              </a:ext>
            </a:extLst>
          </p:cNvPr>
          <p:cNvCxnSpPr/>
          <p:nvPr/>
        </p:nvCxnSpPr>
        <p:spPr>
          <a:xfrm flipH="1">
            <a:off x="3321170" y="2751826"/>
            <a:ext cx="4891177" cy="677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DA3EAD5C-0746-30FB-0BE8-D0E7CD1D1B58}"/>
              </a:ext>
            </a:extLst>
          </p:cNvPr>
          <p:cNvSpPr>
            <a:spLocks noGrp="1" noRot="1" noMove="1" noResize="1" noEditPoints="1" noAdjustHandles="1" noChangeArrowheads="1" noChangeShapeType="1"/>
          </p:cNvSpPr>
          <p:nvPr/>
        </p:nvSpPr>
        <p:spPr>
          <a:xfrm>
            <a:off x="1372558" y="2751826"/>
            <a:ext cx="821254" cy="67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3318545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60FF877-B32D-7021-A567-28DA367E6296}"/>
              </a:ext>
            </a:extLst>
          </p:cNvPr>
          <p:cNvSpPr>
            <a:spLocks noGrp="1"/>
          </p:cNvSpPr>
          <p:nvPr>
            <p:ph type="title"/>
          </p:nvPr>
        </p:nvSpPr>
        <p:spPr/>
        <p:txBody>
          <a:bodyPr/>
          <a:lstStyle/>
          <a:p>
            <a:r>
              <a:rPr lang="nb-NO" dirty="0"/>
              <a:t>Antilag</a:t>
            </a:r>
          </a:p>
        </p:txBody>
      </p:sp>
      <p:sp>
        <p:nvSpPr>
          <p:cNvPr id="4" name="Plassholder for innhold 3">
            <a:extLst>
              <a:ext uri="{FF2B5EF4-FFF2-40B4-BE49-F238E27FC236}">
                <a16:creationId xmlns:a16="http://schemas.microsoft.com/office/drawing/2014/main" id="{B9626355-3E8C-27D2-76FA-FA83B324BB89}"/>
              </a:ext>
            </a:extLst>
          </p:cNvPr>
          <p:cNvSpPr>
            <a:spLocks noGrp="1"/>
          </p:cNvSpPr>
          <p:nvPr>
            <p:ph idx="1"/>
          </p:nvPr>
        </p:nvSpPr>
        <p:spPr/>
        <p:txBody>
          <a:bodyPr>
            <a:normAutofit/>
          </a:bodyPr>
          <a:lstStyle/>
          <a:p>
            <a:r>
              <a:rPr lang="nb-NO" dirty="0"/>
              <a:t>Antilag er lagene du spiller på, er trener på eller skal være tilskuer på. </a:t>
            </a:r>
          </a:p>
          <a:p>
            <a:r>
              <a:rPr lang="nb-NO" dirty="0"/>
              <a:t>Programmet vil da legge inn sperre automatisk for tiden det tar å reise tid, tid for oppvarming, kampen, tid etter kamp og reise videre. </a:t>
            </a:r>
          </a:p>
          <a:p>
            <a:r>
              <a:rPr lang="nb-NO" dirty="0"/>
              <a:t>Dette gjør at dere kan slippe å legge tidssperre på dager dere skal spille kamper. </a:t>
            </a:r>
          </a:p>
          <a:p>
            <a:r>
              <a:rPr lang="nb-NO" dirty="0"/>
              <a:t>Denne funksjonen gjør at dere ikke blir satt opp på kamper samtidig som antilaget spiller.</a:t>
            </a:r>
          </a:p>
          <a:p>
            <a:r>
              <a:rPr lang="nb-NO" dirty="0"/>
              <a:t>Trykk hent</a:t>
            </a:r>
          </a:p>
        </p:txBody>
      </p:sp>
      <p:pic>
        <p:nvPicPr>
          <p:cNvPr id="6" name="Bilde 5">
            <a:extLst>
              <a:ext uri="{FF2B5EF4-FFF2-40B4-BE49-F238E27FC236}">
                <a16:creationId xmlns:a16="http://schemas.microsoft.com/office/drawing/2014/main" id="{82825CB9-D65D-2B69-267E-DB3AEEFD0233}"/>
              </a:ext>
            </a:extLst>
          </p:cNvPr>
          <p:cNvPicPr>
            <a:picLocks noChangeAspect="1"/>
          </p:cNvPicPr>
          <p:nvPr/>
        </p:nvPicPr>
        <p:blipFill rotWithShape="1">
          <a:blip r:embed="rId2"/>
          <a:srcRect l="12099" t="37296" r="41955" b="46352"/>
          <a:stretch/>
        </p:blipFill>
        <p:spPr>
          <a:xfrm>
            <a:off x="2527163" y="4504747"/>
            <a:ext cx="5601642" cy="1121435"/>
          </a:xfrm>
          <a:prstGeom prst="rect">
            <a:avLst/>
          </a:prstGeom>
        </p:spPr>
      </p:pic>
      <p:cxnSp>
        <p:nvCxnSpPr>
          <p:cNvPr id="8" name="Rett pilkobling 7">
            <a:extLst>
              <a:ext uri="{FF2B5EF4-FFF2-40B4-BE49-F238E27FC236}">
                <a16:creationId xmlns:a16="http://schemas.microsoft.com/office/drawing/2014/main" id="{B3FF1F98-5852-D73F-ED72-49F370261CFD}"/>
              </a:ext>
            </a:extLst>
          </p:cNvPr>
          <p:cNvCxnSpPr>
            <a:cxnSpLocks/>
          </p:cNvCxnSpPr>
          <p:nvPr/>
        </p:nvCxnSpPr>
        <p:spPr>
          <a:xfrm>
            <a:off x="2245895" y="4504747"/>
            <a:ext cx="1615891" cy="653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065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54B088-F09A-F414-B59A-E817DEAC6025}"/>
              </a:ext>
            </a:extLst>
          </p:cNvPr>
          <p:cNvSpPr>
            <a:spLocks noGrp="1"/>
          </p:cNvSpPr>
          <p:nvPr>
            <p:ph type="title"/>
          </p:nvPr>
        </p:nvSpPr>
        <p:spPr/>
        <p:txBody>
          <a:bodyPr/>
          <a:lstStyle/>
          <a:p>
            <a:r>
              <a:rPr lang="nb-NO" dirty="0"/>
              <a:t>Velge lagene du ønsker å ha som antilag</a:t>
            </a:r>
          </a:p>
        </p:txBody>
      </p:sp>
      <p:sp>
        <p:nvSpPr>
          <p:cNvPr id="13" name="Plassholder for innhold 12">
            <a:extLst>
              <a:ext uri="{FF2B5EF4-FFF2-40B4-BE49-F238E27FC236}">
                <a16:creationId xmlns:a16="http://schemas.microsoft.com/office/drawing/2014/main" id="{9731ED62-5AFC-FD89-7C59-A99BD30D2012}"/>
              </a:ext>
            </a:extLst>
          </p:cNvPr>
          <p:cNvSpPr>
            <a:spLocks noGrp="1"/>
          </p:cNvSpPr>
          <p:nvPr>
            <p:ph idx="1"/>
          </p:nvPr>
        </p:nvSpPr>
        <p:spPr/>
        <p:txBody>
          <a:bodyPr/>
          <a:lstStyle/>
          <a:p>
            <a:r>
              <a:rPr lang="nb-NO" dirty="0"/>
              <a:t>Skriv inn laget du ønsker å legge inn og trykk søk. </a:t>
            </a:r>
          </a:p>
          <a:p>
            <a:r>
              <a:rPr lang="nb-NO" dirty="0"/>
              <a:t>Deretter velger du lagene fra listen. </a:t>
            </a:r>
          </a:p>
          <a:p>
            <a:r>
              <a:rPr lang="nb-NO" dirty="0"/>
              <a:t>Du kan legge til så mange du vil.</a:t>
            </a:r>
          </a:p>
          <a:p>
            <a:r>
              <a:rPr lang="nb-NO" dirty="0"/>
              <a:t>Deretter trykker du «velg valgte» og oppdater siden med F5 knappen</a:t>
            </a:r>
          </a:p>
        </p:txBody>
      </p:sp>
      <p:pic>
        <p:nvPicPr>
          <p:cNvPr id="14" name="Plassholder for innhold 6">
            <a:extLst>
              <a:ext uri="{FF2B5EF4-FFF2-40B4-BE49-F238E27FC236}">
                <a16:creationId xmlns:a16="http://schemas.microsoft.com/office/drawing/2014/main" id="{9A528FCA-588E-5E42-CCCB-7EFD4BFE0825}"/>
              </a:ext>
            </a:extLst>
          </p:cNvPr>
          <p:cNvPicPr>
            <a:picLocks noChangeAspect="1"/>
          </p:cNvPicPr>
          <p:nvPr/>
        </p:nvPicPr>
        <p:blipFill rotWithShape="1">
          <a:blip r:embed="rId2"/>
          <a:srcRect l="26662" t="9276" r="26834" b="63151"/>
          <a:stretch/>
        </p:blipFill>
        <p:spPr>
          <a:xfrm>
            <a:off x="2245895" y="3890768"/>
            <a:ext cx="8504652" cy="2836435"/>
          </a:xfrm>
          <a:prstGeom prst="rect">
            <a:avLst/>
          </a:prstGeom>
        </p:spPr>
      </p:pic>
      <p:cxnSp>
        <p:nvCxnSpPr>
          <p:cNvPr id="16" name="Rett pilkobling 15">
            <a:extLst>
              <a:ext uri="{FF2B5EF4-FFF2-40B4-BE49-F238E27FC236}">
                <a16:creationId xmlns:a16="http://schemas.microsoft.com/office/drawing/2014/main" id="{0D1FBFAA-C9EE-773A-7FCB-2948236A6C62}"/>
              </a:ext>
            </a:extLst>
          </p:cNvPr>
          <p:cNvCxnSpPr/>
          <p:nvPr/>
        </p:nvCxnSpPr>
        <p:spPr>
          <a:xfrm>
            <a:off x="6096000" y="2379216"/>
            <a:ext cx="3625049" cy="2470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Rett pilkobling 17">
            <a:extLst>
              <a:ext uri="{FF2B5EF4-FFF2-40B4-BE49-F238E27FC236}">
                <a16:creationId xmlns:a16="http://schemas.microsoft.com/office/drawing/2014/main" id="{E74C0E78-0F2C-7105-6381-E59CEC978A93}"/>
              </a:ext>
            </a:extLst>
          </p:cNvPr>
          <p:cNvCxnSpPr/>
          <p:nvPr/>
        </p:nvCxnSpPr>
        <p:spPr>
          <a:xfrm>
            <a:off x="1296140" y="3701988"/>
            <a:ext cx="1154097" cy="2290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064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85D420-F407-5A6B-DED6-80956460A82F}"/>
              </a:ext>
            </a:extLst>
          </p:cNvPr>
          <p:cNvSpPr>
            <a:spLocks noGrp="1"/>
          </p:cNvSpPr>
          <p:nvPr>
            <p:ph type="title"/>
          </p:nvPr>
        </p:nvSpPr>
        <p:spPr/>
        <p:txBody>
          <a:bodyPr/>
          <a:lstStyle/>
          <a:p>
            <a:r>
              <a:rPr lang="nb-NO" dirty="0" err="1"/>
              <a:t>Habillitetssperre</a:t>
            </a:r>
            <a:endParaRPr lang="nb-NO" dirty="0"/>
          </a:p>
        </p:txBody>
      </p:sp>
      <p:pic>
        <p:nvPicPr>
          <p:cNvPr id="3" name="Bilde 2">
            <a:extLst>
              <a:ext uri="{FF2B5EF4-FFF2-40B4-BE49-F238E27FC236}">
                <a16:creationId xmlns:a16="http://schemas.microsoft.com/office/drawing/2014/main" id="{3B88A711-C13D-C34D-15E1-5EEFF78EA604}"/>
              </a:ext>
            </a:extLst>
          </p:cNvPr>
          <p:cNvPicPr>
            <a:picLocks noChangeAspect="1"/>
          </p:cNvPicPr>
          <p:nvPr/>
        </p:nvPicPr>
        <p:blipFill rotWithShape="1">
          <a:blip r:embed="rId2"/>
          <a:srcRect t="6591" b="4447"/>
          <a:stretch/>
        </p:blipFill>
        <p:spPr>
          <a:xfrm>
            <a:off x="1372558" y="1337093"/>
            <a:ext cx="9446884" cy="4727277"/>
          </a:xfrm>
          <a:prstGeom prst="rect">
            <a:avLst/>
          </a:prstGeom>
        </p:spPr>
      </p:pic>
      <p:sp>
        <p:nvSpPr>
          <p:cNvPr id="4" name="Rektangel 3">
            <a:extLst>
              <a:ext uri="{FF2B5EF4-FFF2-40B4-BE49-F238E27FC236}">
                <a16:creationId xmlns:a16="http://schemas.microsoft.com/office/drawing/2014/main" id="{2CA5FC63-C787-E92D-8032-8F2BC8C70689}"/>
              </a:ext>
            </a:extLst>
          </p:cNvPr>
          <p:cNvSpPr>
            <a:spLocks noGrp="1" noRot="1" noMove="1" noResize="1" noEditPoints="1" noAdjustHandles="1" noChangeArrowheads="1" noChangeShapeType="1"/>
          </p:cNvSpPr>
          <p:nvPr/>
        </p:nvSpPr>
        <p:spPr>
          <a:xfrm>
            <a:off x="2521528" y="1431636"/>
            <a:ext cx="1682414" cy="903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cxnSp>
        <p:nvCxnSpPr>
          <p:cNvPr id="6" name="Rett pilkobling 5">
            <a:extLst>
              <a:ext uri="{FF2B5EF4-FFF2-40B4-BE49-F238E27FC236}">
                <a16:creationId xmlns:a16="http://schemas.microsoft.com/office/drawing/2014/main" id="{0397907F-D96E-61AE-01A5-03E97EFC4BEB}"/>
              </a:ext>
            </a:extLst>
          </p:cNvPr>
          <p:cNvCxnSpPr/>
          <p:nvPr/>
        </p:nvCxnSpPr>
        <p:spPr>
          <a:xfrm flipH="1">
            <a:off x="2993366" y="3045125"/>
            <a:ext cx="4494362" cy="1078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ktangel 4">
            <a:extLst>
              <a:ext uri="{FF2B5EF4-FFF2-40B4-BE49-F238E27FC236}">
                <a16:creationId xmlns:a16="http://schemas.microsoft.com/office/drawing/2014/main" id="{58768F07-AAFE-69AF-6C47-7AFD2AA4B3F5}"/>
              </a:ext>
            </a:extLst>
          </p:cNvPr>
          <p:cNvSpPr>
            <a:spLocks noGrp="1" noRot="1" noMove="1" noResize="1" noEditPoints="1" noAdjustHandles="1" noChangeArrowheads="1" noChangeShapeType="1"/>
          </p:cNvSpPr>
          <p:nvPr/>
        </p:nvSpPr>
        <p:spPr>
          <a:xfrm>
            <a:off x="1372558" y="2715450"/>
            <a:ext cx="821254" cy="581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2399634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F339EA5-0CC7-3852-017B-CB5D9CF85269}"/>
              </a:ext>
            </a:extLst>
          </p:cNvPr>
          <p:cNvSpPr>
            <a:spLocks noGrp="1"/>
          </p:cNvSpPr>
          <p:nvPr>
            <p:ph type="title"/>
          </p:nvPr>
        </p:nvSpPr>
        <p:spPr/>
        <p:txBody>
          <a:bodyPr/>
          <a:lstStyle/>
          <a:p>
            <a:r>
              <a:rPr lang="nb-NO" dirty="0" err="1"/>
              <a:t>Habillietssperre</a:t>
            </a:r>
            <a:endParaRPr lang="nb-NO" dirty="0"/>
          </a:p>
        </p:txBody>
      </p:sp>
      <p:sp>
        <p:nvSpPr>
          <p:cNvPr id="5" name="Plassholder for innhold 4">
            <a:extLst>
              <a:ext uri="{FF2B5EF4-FFF2-40B4-BE49-F238E27FC236}">
                <a16:creationId xmlns:a16="http://schemas.microsoft.com/office/drawing/2014/main" id="{0ACF4DCA-F74D-BB2E-E199-EA75CD649ED1}"/>
              </a:ext>
            </a:extLst>
          </p:cNvPr>
          <p:cNvSpPr>
            <a:spLocks noGrp="1"/>
          </p:cNvSpPr>
          <p:nvPr>
            <p:ph idx="1"/>
          </p:nvPr>
        </p:nvSpPr>
        <p:spPr/>
        <p:txBody>
          <a:bodyPr/>
          <a:lstStyle/>
          <a:p>
            <a:r>
              <a:rPr lang="nb-NO" dirty="0"/>
              <a:t>Det handler om de lagene hvor du har søsken, familie eller tette venner som aktører. Som gjør at du ikke skal dømme de aktuelle lagene. Denne funksjonen vil hindre at du blir satt opp på aktuelle laget.  </a:t>
            </a:r>
          </a:p>
          <a:p>
            <a:r>
              <a:rPr lang="nb-NO" dirty="0"/>
              <a:t>Fremgangsmåten er lik med antilag. Søk etter lag og velg de det gjelder.</a:t>
            </a:r>
          </a:p>
        </p:txBody>
      </p:sp>
      <p:pic>
        <p:nvPicPr>
          <p:cNvPr id="7" name="Bilde 6">
            <a:extLst>
              <a:ext uri="{FF2B5EF4-FFF2-40B4-BE49-F238E27FC236}">
                <a16:creationId xmlns:a16="http://schemas.microsoft.com/office/drawing/2014/main" id="{80805E1C-B5C1-EC3A-0F23-164DE42E6C46}"/>
              </a:ext>
            </a:extLst>
          </p:cNvPr>
          <p:cNvPicPr>
            <a:picLocks noChangeAspect="1"/>
          </p:cNvPicPr>
          <p:nvPr/>
        </p:nvPicPr>
        <p:blipFill rotWithShape="1">
          <a:blip r:embed="rId2"/>
          <a:srcRect l="26392" t="9955" r="27052" b="65409"/>
          <a:stretch/>
        </p:blipFill>
        <p:spPr>
          <a:xfrm>
            <a:off x="3257909" y="4096011"/>
            <a:ext cx="5676181" cy="1689492"/>
          </a:xfrm>
          <a:prstGeom prst="rect">
            <a:avLst/>
          </a:prstGeom>
        </p:spPr>
      </p:pic>
    </p:spTree>
    <p:extLst>
      <p:ext uri="{BB962C8B-B14F-4D97-AF65-F5344CB8AC3E}">
        <p14:creationId xmlns:p14="http://schemas.microsoft.com/office/powerpoint/2010/main" val="2727008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9309A43-509D-B7C2-7188-A3BA38F39719}"/>
              </a:ext>
            </a:extLst>
          </p:cNvPr>
          <p:cNvSpPr>
            <a:spLocks noGrp="1"/>
          </p:cNvSpPr>
          <p:nvPr>
            <p:ph type="title"/>
          </p:nvPr>
        </p:nvSpPr>
        <p:spPr/>
        <p:txBody>
          <a:bodyPr/>
          <a:lstStyle/>
          <a:p>
            <a:r>
              <a:rPr lang="nb-NO" dirty="0"/>
              <a:t>Nå skal det se slik ut til deg</a:t>
            </a:r>
          </a:p>
        </p:txBody>
      </p:sp>
      <p:pic>
        <p:nvPicPr>
          <p:cNvPr id="6" name="Bilde 5">
            <a:extLst>
              <a:ext uri="{FF2B5EF4-FFF2-40B4-BE49-F238E27FC236}">
                <a16:creationId xmlns:a16="http://schemas.microsoft.com/office/drawing/2014/main" id="{556227F0-49E3-5CE1-12D1-7E5C54E40AAA}"/>
              </a:ext>
            </a:extLst>
          </p:cNvPr>
          <p:cNvPicPr>
            <a:picLocks noGrp="1" noRot="1" noChangeAspect="1" noMove="1" noResize="1" noEditPoints="1" noAdjustHandles="1" noChangeArrowheads="1" noChangeShapeType="1" noCrop="1"/>
          </p:cNvPicPr>
          <p:nvPr/>
        </p:nvPicPr>
        <p:blipFill rotWithShape="1">
          <a:blip r:embed="rId2"/>
          <a:srcRect t="6793" r="25708" b="5786"/>
          <a:stretch/>
        </p:blipFill>
        <p:spPr>
          <a:xfrm>
            <a:off x="2564135" y="1091241"/>
            <a:ext cx="7063730" cy="4675517"/>
          </a:xfrm>
          <a:prstGeom prst="rect">
            <a:avLst/>
          </a:prstGeom>
        </p:spPr>
      </p:pic>
      <p:sp>
        <p:nvSpPr>
          <p:cNvPr id="7" name="Rektangel 6">
            <a:extLst>
              <a:ext uri="{FF2B5EF4-FFF2-40B4-BE49-F238E27FC236}">
                <a16:creationId xmlns:a16="http://schemas.microsoft.com/office/drawing/2014/main" id="{4BB4D6A3-AE33-8ED9-59D6-884475C1860E}"/>
              </a:ext>
            </a:extLst>
          </p:cNvPr>
          <p:cNvSpPr>
            <a:spLocks noGrp="1" noRot="1" noMove="1" noResize="1" noEditPoints="1" noAdjustHandles="1" noChangeArrowheads="1" noChangeShapeType="1"/>
          </p:cNvSpPr>
          <p:nvPr/>
        </p:nvSpPr>
        <p:spPr>
          <a:xfrm>
            <a:off x="3472874" y="1091242"/>
            <a:ext cx="1378048" cy="797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
        <p:nvSpPr>
          <p:cNvPr id="8" name="TekstSylinder 7">
            <a:extLst>
              <a:ext uri="{FF2B5EF4-FFF2-40B4-BE49-F238E27FC236}">
                <a16:creationId xmlns:a16="http://schemas.microsoft.com/office/drawing/2014/main" id="{CEA0CA13-6582-072D-DE06-C0586BC7678F}"/>
              </a:ext>
            </a:extLst>
          </p:cNvPr>
          <p:cNvSpPr txBox="1"/>
          <p:nvPr/>
        </p:nvSpPr>
        <p:spPr>
          <a:xfrm>
            <a:off x="7789653" y="2510287"/>
            <a:ext cx="3036498" cy="369332"/>
          </a:xfrm>
          <a:prstGeom prst="rect">
            <a:avLst/>
          </a:prstGeom>
          <a:noFill/>
        </p:spPr>
        <p:txBody>
          <a:bodyPr wrap="square" rtlCol="0">
            <a:spAutoFit/>
          </a:bodyPr>
          <a:lstStyle/>
          <a:p>
            <a:r>
              <a:rPr lang="nb-NO" dirty="0"/>
              <a:t>For å fjerne feil trykk på fjern</a:t>
            </a:r>
          </a:p>
        </p:txBody>
      </p:sp>
      <p:cxnSp>
        <p:nvCxnSpPr>
          <p:cNvPr id="10" name="Rett pilkobling 9">
            <a:extLst>
              <a:ext uri="{FF2B5EF4-FFF2-40B4-BE49-F238E27FC236}">
                <a16:creationId xmlns:a16="http://schemas.microsoft.com/office/drawing/2014/main" id="{E375CB31-2740-1EE1-DD75-1D8568B2CB93}"/>
              </a:ext>
            </a:extLst>
          </p:cNvPr>
          <p:cNvCxnSpPr/>
          <p:nvPr/>
        </p:nvCxnSpPr>
        <p:spPr>
          <a:xfrm flipH="1">
            <a:off x="6581955" y="2682815"/>
            <a:ext cx="1199071" cy="284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tt pilkobling 11">
            <a:extLst>
              <a:ext uri="{FF2B5EF4-FFF2-40B4-BE49-F238E27FC236}">
                <a16:creationId xmlns:a16="http://schemas.microsoft.com/office/drawing/2014/main" id="{7AC32B43-4A6A-D211-5867-EF97098ACD2E}"/>
              </a:ext>
            </a:extLst>
          </p:cNvPr>
          <p:cNvCxnSpPr/>
          <p:nvPr/>
        </p:nvCxnSpPr>
        <p:spPr>
          <a:xfrm flipH="1">
            <a:off x="6581955" y="2682815"/>
            <a:ext cx="1199071" cy="1095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Rett pilkobling 13">
            <a:extLst>
              <a:ext uri="{FF2B5EF4-FFF2-40B4-BE49-F238E27FC236}">
                <a16:creationId xmlns:a16="http://schemas.microsoft.com/office/drawing/2014/main" id="{715EE03E-D50B-C30A-51A0-B2A55A3AB088}"/>
              </a:ext>
            </a:extLst>
          </p:cNvPr>
          <p:cNvCxnSpPr>
            <a:stCxn id="8" idx="1"/>
          </p:cNvCxnSpPr>
          <p:nvPr/>
        </p:nvCxnSpPr>
        <p:spPr>
          <a:xfrm flipH="1">
            <a:off x="7332453" y="2694953"/>
            <a:ext cx="457200" cy="2532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ktangel 1">
            <a:extLst>
              <a:ext uri="{FF2B5EF4-FFF2-40B4-BE49-F238E27FC236}">
                <a16:creationId xmlns:a16="http://schemas.microsoft.com/office/drawing/2014/main" id="{331B23FA-996E-E1F8-A2E2-4691FEADE0AF}"/>
              </a:ext>
            </a:extLst>
          </p:cNvPr>
          <p:cNvSpPr>
            <a:spLocks noGrp="1" noRot="1" noMove="1" noResize="1" noEditPoints="1" noAdjustHandles="1" noChangeArrowheads="1" noChangeShapeType="1"/>
          </p:cNvSpPr>
          <p:nvPr/>
        </p:nvSpPr>
        <p:spPr>
          <a:xfrm>
            <a:off x="2564135" y="2179742"/>
            <a:ext cx="821254" cy="503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436392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5663A5-4ABF-4B29-896A-379F7F6F764A}"/>
              </a:ext>
            </a:extLst>
          </p:cNvPr>
          <p:cNvSpPr>
            <a:spLocks noGrp="1"/>
          </p:cNvSpPr>
          <p:nvPr>
            <p:ph type="title"/>
          </p:nvPr>
        </p:nvSpPr>
        <p:spPr/>
        <p:txBody>
          <a:bodyPr/>
          <a:lstStyle/>
          <a:p>
            <a:r>
              <a:rPr lang="nb-NO" dirty="0"/>
              <a:t>TIL DOMMERKONTAKTEN</a:t>
            </a:r>
          </a:p>
        </p:txBody>
      </p:sp>
      <p:sp>
        <p:nvSpPr>
          <p:cNvPr id="3" name="Plassholder for innhold 2">
            <a:extLst>
              <a:ext uri="{FF2B5EF4-FFF2-40B4-BE49-F238E27FC236}">
                <a16:creationId xmlns:a16="http://schemas.microsoft.com/office/drawing/2014/main" id="{77859F70-7399-BF66-210A-26E084113125}"/>
              </a:ext>
            </a:extLst>
          </p:cNvPr>
          <p:cNvSpPr>
            <a:spLocks noGrp="1"/>
          </p:cNvSpPr>
          <p:nvPr>
            <p:ph idx="1"/>
          </p:nvPr>
        </p:nvSpPr>
        <p:spPr/>
        <p:txBody>
          <a:bodyPr/>
          <a:lstStyle/>
          <a:p>
            <a:r>
              <a:rPr lang="nb-NO" dirty="0"/>
              <a:t>Denne sliden skjules for deltakerne.</a:t>
            </a:r>
          </a:p>
          <a:p>
            <a:endParaRPr lang="nb-NO" dirty="0"/>
          </a:p>
          <a:p>
            <a:r>
              <a:rPr lang="nb-NO" dirty="0"/>
              <a:t>Dette er en presentasjon laget for at dere i klubb skal enklere kan holde klubbkveld med deres dommere.</a:t>
            </a:r>
          </a:p>
          <a:p>
            <a:endParaRPr lang="nb-NO" dirty="0"/>
          </a:p>
        </p:txBody>
      </p:sp>
    </p:spTree>
    <p:extLst>
      <p:ext uri="{BB962C8B-B14F-4D97-AF65-F5344CB8AC3E}">
        <p14:creationId xmlns:p14="http://schemas.microsoft.com/office/powerpoint/2010/main" val="3359775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5E8EE1-00F0-9862-2865-608ECE638209}"/>
              </a:ext>
            </a:extLst>
          </p:cNvPr>
          <p:cNvSpPr>
            <a:spLocks noGrp="1"/>
          </p:cNvSpPr>
          <p:nvPr>
            <p:ph type="title"/>
          </p:nvPr>
        </p:nvSpPr>
        <p:spPr/>
        <p:txBody>
          <a:bodyPr/>
          <a:lstStyle/>
          <a:p>
            <a:r>
              <a:rPr lang="nb-NO" dirty="0"/>
              <a:t>Valg av anleggsenheter</a:t>
            </a:r>
          </a:p>
        </p:txBody>
      </p:sp>
      <p:pic>
        <p:nvPicPr>
          <p:cNvPr id="3" name="Bilde 2">
            <a:extLst>
              <a:ext uri="{FF2B5EF4-FFF2-40B4-BE49-F238E27FC236}">
                <a16:creationId xmlns:a16="http://schemas.microsoft.com/office/drawing/2014/main" id="{736C5B6F-0D17-8940-36B3-2EFC48A01727}"/>
              </a:ext>
            </a:extLst>
          </p:cNvPr>
          <p:cNvPicPr>
            <a:picLocks noChangeAspect="1"/>
          </p:cNvPicPr>
          <p:nvPr/>
        </p:nvPicPr>
        <p:blipFill rotWithShape="1">
          <a:blip r:embed="rId2"/>
          <a:srcRect t="6793" r="25708" b="5786"/>
          <a:stretch/>
        </p:blipFill>
        <p:spPr>
          <a:xfrm>
            <a:off x="2564135" y="1091241"/>
            <a:ext cx="7063730" cy="4675517"/>
          </a:xfrm>
          <a:prstGeom prst="rect">
            <a:avLst/>
          </a:prstGeom>
        </p:spPr>
      </p:pic>
      <p:sp>
        <p:nvSpPr>
          <p:cNvPr id="4" name="Rektangel 3">
            <a:extLst>
              <a:ext uri="{FF2B5EF4-FFF2-40B4-BE49-F238E27FC236}">
                <a16:creationId xmlns:a16="http://schemas.microsoft.com/office/drawing/2014/main" id="{AAD5EC8E-BE16-5736-9B2B-F178FEC1D26B}"/>
              </a:ext>
            </a:extLst>
          </p:cNvPr>
          <p:cNvSpPr>
            <a:spLocks noGrp="1" noRot="1" noMove="1" noResize="1" noEditPoints="1" noAdjustHandles="1" noChangeArrowheads="1" noChangeShapeType="1"/>
          </p:cNvSpPr>
          <p:nvPr/>
        </p:nvSpPr>
        <p:spPr>
          <a:xfrm>
            <a:off x="3441940" y="1091242"/>
            <a:ext cx="1408981" cy="797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cxnSp>
        <p:nvCxnSpPr>
          <p:cNvPr id="6" name="Rett pilkobling 5">
            <a:extLst>
              <a:ext uri="{FF2B5EF4-FFF2-40B4-BE49-F238E27FC236}">
                <a16:creationId xmlns:a16="http://schemas.microsoft.com/office/drawing/2014/main" id="{0CA17F5A-4DAF-D6E3-E4AD-C098BEBCA988}"/>
              </a:ext>
            </a:extLst>
          </p:cNvPr>
          <p:cNvCxnSpPr>
            <a:stCxn id="3" idx="0"/>
          </p:cNvCxnSpPr>
          <p:nvPr/>
        </p:nvCxnSpPr>
        <p:spPr>
          <a:xfrm flipH="1">
            <a:off x="5210355" y="1091241"/>
            <a:ext cx="885645" cy="1056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ktangel 4">
            <a:extLst>
              <a:ext uri="{FF2B5EF4-FFF2-40B4-BE49-F238E27FC236}">
                <a16:creationId xmlns:a16="http://schemas.microsoft.com/office/drawing/2014/main" id="{F906A13E-CB39-B90C-89B3-9189EA8C2BF1}"/>
              </a:ext>
            </a:extLst>
          </p:cNvPr>
          <p:cNvSpPr>
            <a:spLocks noGrp="1" noRot="1" noMove="1" noResize="1" noEditPoints="1" noAdjustHandles="1" noChangeArrowheads="1" noChangeShapeType="1"/>
          </p:cNvSpPr>
          <p:nvPr/>
        </p:nvSpPr>
        <p:spPr>
          <a:xfrm>
            <a:off x="2564135" y="2147977"/>
            <a:ext cx="821254" cy="560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1858890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D91096-61EA-E083-84E1-D0E85EC01748}"/>
              </a:ext>
            </a:extLst>
          </p:cNvPr>
          <p:cNvSpPr>
            <a:spLocks noGrp="1"/>
          </p:cNvSpPr>
          <p:nvPr>
            <p:ph type="title"/>
          </p:nvPr>
        </p:nvSpPr>
        <p:spPr/>
        <p:txBody>
          <a:bodyPr/>
          <a:lstStyle/>
          <a:p>
            <a:r>
              <a:rPr lang="nb-NO" sz="2400" dirty="0"/>
              <a:t>Velg fylke og kommune, så haker du av haller du kommer deg til </a:t>
            </a:r>
          </a:p>
        </p:txBody>
      </p:sp>
      <p:pic>
        <p:nvPicPr>
          <p:cNvPr id="4" name="Bilde 3">
            <a:extLst>
              <a:ext uri="{FF2B5EF4-FFF2-40B4-BE49-F238E27FC236}">
                <a16:creationId xmlns:a16="http://schemas.microsoft.com/office/drawing/2014/main" id="{33052420-BCE3-C8EB-36CD-FB8D913CBDAD}"/>
              </a:ext>
            </a:extLst>
          </p:cNvPr>
          <p:cNvPicPr>
            <a:picLocks noGrp="1" noRot="1" noChangeAspect="1" noMove="1" noResize="1" noEditPoints="1" noAdjustHandles="1" noChangeArrowheads="1" noChangeShapeType="1" noCrop="1"/>
          </p:cNvPicPr>
          <p:nvPr/>
        </p:nvPicPr>
        <p:blipFill rotWithShape="1">
          <a:blip r:embed="rId2"/>
          <a:srcRect t="6666" b="4402"/>
          <a:stretch/>
        </p:blipFill>
        <p:spPr>
          <a:xfrm>
            <a:off x="1925128" y="1342580"/>
            <a:ext cx="8341743" cy="4172839"/>
          </a:xfrm>
          <a:prstGeom prst="rect">
            <a:avLst/>
          </a:prstGeom>
        </p:spPr>
      </p:pic>
      <p:sp>
        <p:nvSpPr>
          <p:cNvPr id="5" name="Rektangel 4">
            <a:extLst>
              <a:ext uri="{FF2B5EF4-FFF2-40B4-BE49-F238E27FC236}">
                <a16:creationId xmlns:a16="http://schemas.microsoft.com/office/drawing/2014/main" id="{8BCC2B0E-68EB-55C1-0785-D3335E084F57}"/>
              </a:ext>
            </a:extLst>
          </p:cNvPr>
          <p:cNvSpPr>
            <a:spLocks noGrp="1" noRot="1" noMove="1" noResize="1" noEditPoints="1" noAdjustHandles="1" noChangeArrowheads="1" noChangeShapeType="1"/>
          </p:cNvSpPr>
          <p:nvPr/>
        </p:nvSpPr>
        <p:spPr>
          <a:xfrm>
            <a:off x="2731698" y="1351944"/>
            <a:ext cx="1210575" cy="632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cxnSp>
        <p:nvCxnSpPr>
          <p:cNvPr id="7" name="Rett pilkobling 6">
            <a:extLst>
              <a:ext uri="{FF2B5EF4-FFF2-40B4-BE49-F238E27FC236}">
                <a16:creationId xmlns:a16="http://schemas.microsoft.com/office/drawing/2014/main" id="{63268449-4C0F-034C-AB39-91D6E194C33E}"/>
              </a:ext>
            </a:extLst>
          </p:cNvPr>
          <p:cNvCxnSpPr>
            <a:cxnSpLocks/>
          </p:cNvCxnSpPr>
          <p:nvPr/>
        </p:nvCxnSpPr>
        <p:spPr>
          <a:xfrm>
            <a:off x="2536885" y="986817"/>
            <a:ext cx="309832" cy="2705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Rett pilkobling 8">
            <a:extLst>
              <a:ext uri="{FF2B5EF4-FFF2-40B4-BE49-F238E27FC236}">
                <a16:creationId xmlns:a16="http://schemas.microsoft.com/office/drawing/2014/main" id="{05F6B187-3958-AFDF-1E46-425A77CE5915}"/>
              </a:ext>
            </a:extLst>
          </p:cNvPr>
          <p:cNvCxnSpPr/>
          <p:nvPr/>
        </p:nvCxnSpPr>
        <p:spPr>
          <a:xfrm flipH="1">
            <a:off x="3295291" y="905774"/>
            <a:ext cx="1043796" cy="2889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ett pilkobling 10">
            <a:extLst>
              <a:ext uri="{FF2B5EF4-FFF2-40B4-BE49-F238E27FC236}">
                <a16:creationId xmlns:a16="http://schemas.microsoft.com/office/drawing/2014/main" id="{4A7720FE-6ECB-0F89-E6CF-A2239F46F45F}"/>
              </a:ext>
            </a:extLst>
          </p:cNvPr>
          <p:cNvCxnSpPr>
            <a:stCxn id="2" idx="2"/>
          </p:cNvCxnSpPr>
          <p:nvPr/>
        </p:nvCxnSpPr>
        <p:spPr>
          <a:xfrm flipH="1">
            <a:off x="3459192" y="986817"/>
            <a:ext cx="2636808" cy="2955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kstSylinder 11">
            <a:extLst>
              <a:ext uri="{FF2B5EF4-FFF2-40B4-BE49-F238E27FC236}">
                <a16:creationId xmlns:a16="http://schemas.microsoft.com/office/drawing/2014/main" id="{C342CC28-F2F1-7781-8CFC-C022DDD9BDA1}"/>
              </a:ext>
            </a:extLst>
          </p:cNvPr>
          <p:cNvSpPr txBox="1"/>
          <p:nvPr/>
        </p:nvSpPr>
        <p:spPr>
          <a:xfrm>
            <a:off x="6823494" y="3692106"/>
            <a:ext cx="2544793" cy="646331"/>
          </a:xfrm>
          <a:prstGeom prst="rect">
            <a:avLst/>
          </a:prstGeom>
          <a:noFill/>
        </p:spPr>
        <p:txBody>
          <a:bodyPr wrap="square" rtlCol="0">
            <a:spAutoFit/>
          </a:bodyPr>
          <a:lstStyle/>
          <a:p>
            <a:r>
              <a:rPr lang="nb-NO" dirty="0"/>
              <a:t>Her med Flatanger som eksempel.</a:t>
            </a:r>
          </a:p>
        </p:txBody>
      </p:sp>
      <p:sp>
        <p:nvSpPr>
          <p:cNvPr id="6" name="Rektangel 5">
            <a:extLst>
              <a:ext uri="{FF2B5EF4-FFF2-40B4-BE49-F238E27FC236}">
                <a16:creationId xmlns:a16="http://schemas.microsoft.com/office/drawing/2014/main" id="{189D8937-0CD1-BE9E-4CE9-DA2033C5E6DC}"/>
              </a:ext>
            </a:extLst>
          </p:cNvPr>
          <p:cNvSpPr>
            <a:spLocks noGrp="1" noRot="1" noMove="1" noResize="1" noEditPoints="1" noAdjustHandles="1" noChangeArrowheads="1" noChangeShapeType="1"/>
          </p:cNvSpPr>
          <p:nvPr/>
        </p:nvSpPr>
        <p:spPr>
          <a:xfrm>
            <a:off x="1839123" y="2314413"/>
            <a:ext cx="821254" cy="480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469599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5A92CB-5024-DCFC-15D8-4B88E64B45B0}"/>
              </a:ext>
            </a:extLst>
          </p:cNvPr>
          <p:cNvSpPr>
            <a:spLocks noGrp="1"/>
          </p:cNvSpPr>
          <p:nvPr>
            <p:ph type="title"/>
          </p:nvPr>
        </p:nvSpPr>
        <p:spPr/>
        <p:txBody>
          <a:bodyPr/>
          <a:lstStyle/>
          <a:p>
            <a:r>
              <a:rPr lang="nb-NO" dirty="0"/>
              <a:t>Legge inn kontonummer</a:t>
            </a:r>
          </a:p>
        </p:txBody>
      </p:sp>
      <p:pic>
        <p:nvPicPr>
          <p:cNvPr id="3" name="Bilde 2">
            <a:extLst>
              <a:ext uri="{FF2B5EF4-FFF2-40B4-BE49-F238E27FC236}">
                <a16:creationId xmlns:a16="http://schemas.microsoft.com/office/drawing/2014/main" id="{2FE691EA-834A-4D7F-D0AC-AFD0EDAEE555}"/>
              </a:ext>
            </a:extLst>
          </p:cNvPr>
          <p:cNvPicPr>
            <a:picLocks noGrp="1" noRot="1" noChangeAspect="1" noMove="1" noResize="1" noEditPoints="1" noAdjustHandles="1" noChangeArrowheads="1" noChangeShapeType="1" noCrop="1"/>
          </p:cNvPicPr>
          <p:nvPr/>
        </p:nvPicPr>
        <p:blipFill rotWithShape="1">
          <a:blip r:embed="rId2"/>
          <a:srcRect t="6666" b="4402"/>
          <a:stretch/>
        </p:blipFill>
        <p:spPr>
          <a:xfrm>
            <a:off x="1925128" y="1342580"/>
            <a:ext cx="8341743" cy="4172839"/>
          </a:xfrm>
          <a:prstGeom prst="rect">
            <a:avLst/>
          </a:prstGeom>
        </p:spPr>
      </p:pic>
      <p:sp>
        <p:nvSpPr>
          <p:cNvPr id="4" name="Rektangel 3">
            <a:extLst>
              <a:ext uri="{FF2B5EF4-FFF2-40B4-BE49-F238E27FC236}">
                <a16:creationId xmlns:a16="http://schemas.microsoft.com/office/drawing/2014/main" id="{4FAF7FB8-8872-E701-1E55-A781E6304BFD}"/>
              </a:ext>
            </a:extLst>
          </p:cNvPr>
          <p:cNvSpPr>
            <a:spLocks noGrp="1" noRot="1" noMove="1" noResize="1" noEditPoints="1" noAdjustHandles="1" noChangeArrowheads="1" noChangeShapeType="1"/>
          </p:cNvSpPr>
          <p:nvPr/>
        </p:nvSpPr>
        <p:spPr>
          <a:xfrm>
            <a:off x="2659813" y="1342580"/>
            <a:ext cx="1282460" cy="641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cxnSp>
        <p:nvCxnSpPr>
          <p:cNvPr id="6" name="Rett pilkobling 5">
            <a:extLst>
              <a:ext uri="{FF2B5EF4-FFF2-40B4-BE49-F238E27FC236}">
                <a16:creationId xmlns:a16="http://schemas.microsoft.com/office/drawing/2014/main" id="{42CE3506-4252-FA01-3C5A-84AA44D8E2CA}"/>
              </a:ext>
            </a:extLst>
          </p:cNvPr>
          <p:cNvCxnSpPr>
            <a:stCxn id="3" idx="0"/>
          </p:cNvCxnSpPr>
          <p:nvPr/>
        </p:nvCxnSpPr>
        <p:spPr>
          <a:xfrm flipH="1">
            <a:off x="4813540" y="1342580"/>
            <a:ext cx="1282460" cy="943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ktangel 4">
            <a:extLst>
              <a:ext uri="{FF2B5EF4-FFF2-40B4-BE49-F238E27FC236}">
                <a16:creationId xmlns:a16="http://schemas.microsoft.com/office/drawing/2014/main" id="{6AA8A561-B1D2-42FE-20B1-8A2257FD4293}"/>
              </a:ext>
            </a:extLst>
          </p:cNvPr>
          <p:cNvSpPr>
            <a:spLocks noGrp="1" noRot="1" noMove="1" noResize="1" noEditPoints="1" noAdjustHandles="1" noChangeArrowheads="1" noChangeShapeType="1"/>
          </p:cNvSpPr>
          <p:nvPr/>
        </p:nvSpPr>
        <p:spPr>
          <a:xfrm>
            <a:off x="1916503" y="2286000"/>
            <a:ext cx="821254"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2942120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457EB0-94AA-B685-D101-4DD2B1841437}"/>
              </a:ext>
            </a:extLst>
          </p:cNvPr>
          <p:cNvSpPr>
            <a:spLocks noGrp="1"/>
          </p:cNvSpPr>
          <p:nvPr>
            <p:ph type="title"/>
          </p:nvPr>
        </p:nvSpPr>
        <p:spPr/>
        <p:txBody>
          <a:bodyPr/>
          <a:lstStyle/>
          <a:p>
            <a:r>
              <a:rPr lang="nb-NO" dirty="0"/>
              <a:t>Skriv inn kontonummer og trykk lagre</a:t>
            </a:r>
          </a:p>
        </p:txBody>
      </p:sp>
      <p:pic>
        <p:nvPicPr>
          <p:cNvPr id="4" name="Bilde 3">
            <a:extLst>
              <a:ext uri="{FF2B5EF4-FFF2-40B4-BE49-F238E27FC236}">
                <a16:creationId xmlns:a16="http://schemas.microsoft.com/office/drawing/2014/main" id="{3425E395-4EFD-03BD-AB85-1EC623F54157}"/>
              </a:ext>
            </a:extLst>
          </p:cNvPr>
          <p:cNvPicPr>
            <a:picLocks noChangeAspect="1"/>
          </p:cNvPicPr>
          <p:nvPr/>
        </p:nvPicPr>
        <p:blipFill rotWithShape="1">
          <a:blip r:embed="rId2"/>
          <a:srcRect t="6541" b="4655"/>
          <a:stretch/>
        </p:blipFill>
        <p:spPr>
          <a:xfrm>
            <a:off x="1778479" y="1272276"/>
            <a:ext cx="8635042" cy="4313448"/>
          </a:xfrm>
          <a:prstGeom prst="rect">
            <a:avLst/>
          </a:prstGeom>
        </p:spPr>
      </p:pic>
      <p:cxnSp>
        <p:nvCxnSpPr>
          <p:cNvPr id="6" name="Rett pilkobling 5">
            <a:extLst>
              <a:ext uri="{FF2B5EF4-FFF2-40B4-BE49-F238E27FC236}">
                <a16:creationId xmlns:a16="http://schemas.microsoft.com/office/drawing/2014/main" id="{B15FDAE7-0F3E-CB29-EF57-FD98241B1420}"/>
              </a:ext>
            </a:extLst>
          </p:cNvPr>
          <p:cNvCxnSpPr/>
          <p:nvPr/>
        </p:nvCxnSpPr>
        <p:spPr>
          <a:xfrm flipH="1">
            <a:off x="2898475" y="992038"/>
            <a:ext cx="2389517" cy="1570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Rett pilkobling 6">
            <a:extLst>
              <a:ext uri="{FF2B5EF4-FFF2-40B4-BE49-F238E27FC236}">
                <a16:creationId xmlns:a16="http://schemas.microsoft.com/office/drawing/2014/main" id="{C01FFB1B-5105-AF14-0581-DD0DEB17BF4B}"/>
              </a:ext>
            </a:extLst>
          </p:cNvPr>
          <p:cNvCxnSpPr>
            <a:cxnSpLocks/>
          </p:cNvCxnSpPr>
          <p:nvPr/>
        </p:nvCxnSpPr>
        <p:spPr>
          <a:xfrm flipH="1">
            <a:off x="3922143" y="986817"/>
            <a:ext cx="3298166" cy="1575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ktangel 10">
            <a:extLst>
              <a:ext uri="{FF2B5EF4-FFF2-40B4-BE49-F238E27FC236}">
                <a16:creationId xmlns:a16="http://schemas.microsoft.com/office/drawing/2014/main" id="{FC396957-EF58-9306-0934-2D2A5D0D9C90}"/>
              </a:ext>
            </a:extLst>
          </p:cNvPr>
          <p:cNvSpPr/>
          <p:nvPr/>
        </p:nvSpPr>
        <p:spPr>
          <a:xfrm>
            <a:off x="3060939" y="1449237"/>
            <a:ext cx="698741" cy="448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Tree>
    <p:extLst>
      <p:ext uri="{BB962C8B-B14F-4D97-AF65-F5344CB8AC3E}">
        <p14:creationId xmlns:p14="http://schemas.microsoft.com/office/powerpoint/2010/main" val="4025376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11964F5-7206-9CD5-EF79-21C9A58A3109}"/>
              </a:ext>
            </a:extLst>
          </p:cNvPr>
          <p:cNvSpPr>
            <a:spLocks noGrp="1"/>
          </p:cNvSpPr>
          <p:nvPr>
            <p:ph type="title"/>
          </p:nvPr>
        </p:nvSpPr>
        <p:spPr/>
        <p:txBody>
          <a:bodyPr/>
          <a:lstStyle/>
          <a:p>
            <a:r>
              <a:rPr lang="nb-NO" dirty="0"/>
              <a:t>Nå er vi ferdige med alt du må gjøre for å få oppdrag</a:t>
            </a:r>
          </a:p>
        </p:txBody>
      </p:sp>
      <p:sp>
        <p:nvSpPr>
          <p:cNvPr id="4" name="Plassholder for innhold 3">
            <a:extLst>
              <a:ext uri="{FF2B5EF4-FFF2-40B4-BE49-F238E27FC236}">
                <a16:creationId xmlns:a16="http://schemas.microsoft.com/office/drawing/2014/main" id="{F308DFEB-C880-4B22-F157-2303DEE34BEF}"/>
              </a:ext>
            </a:extLst>
          </p:cNvPr>
          <p:cNvSpPr>
            <a:spLocks noGrp="1"/>
          </p:cNvSpPr>
          <p:nvPr>
            <p:ph idx="1"/>
          </p:nvPr>
        </p:nvSpPr>
        <p:spPr/>
        <p:txBody>
          <a:bodyPr/>
          <a:lstStyle/>
          <a:p>
            <a:r>
              <a:rPr lang="nb-NO" dirty="0"/>
              <a:t>Alle disse trinnene må gjøres hver sesong, og tidssperrer må holdes oppdatert. </a:t>
            </a:r>
          </a:p>
          <a:p>
            <a:r>
              <a:rPr lang="nb-NO" dirty="0"/>
              <a:t>Anleggsenheter og kontonummer blir værende til neste sesong.</a:t>
            </a:r>
          </a:p>
          <a:p>
            <a:endParaRPr lang="nb-NO" dirty="0"/>
          </a:p>
          <a:p>
            <a:r>
              <a:rPr lang="nb-NO" dirty="0"/>
              <a:t>De neste trinnene vi skal se på handler om å sjekke dine kamper (som også kan ses om du logger inn i </a:t>
            </a:r>
            <a:r>
              <a:rPr lang="nb-NO" dirty="0" err="1"/>
              <a:t>minhåndballappen</a:t>
            </a:r>
            <a:r>
              <a:rPr lang="nb-NO" dirty="0"/>
              <a:t>), videre hvordan du søker fritak for kamper du har fått tildelt (husk 10 </a:t>
            </a:r>
            <a:r>
              <a:rPr lang="nb-NO" dirty="0" err="1"/>
              <a:t>dagersfrist</a:t>
            </a:r>
            <a:r>
              <a:rPr lang="nb-NO" dirty="0"/>
              <a:t>), hvordan du bytter kamp om noen har tatt kampen din og avslutningsvis skal vi vise hvordan du kan søke på flere oppdrag.</a:t>
            </a:r>
          </a:p>
        </p:txBody>
      </p:sp>
    </p:spTree>
    <p:extLst>
      <p:ext uri="{BB962C8B-B14F-4D97-AF65-F5344CB8AC3E}">
        <p14:creationId xmlns:p14="http://schemas.microsoft.com/office/powerpoint/2010/main" val="395918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0196A04E-CCAC-7C8C-B01B-EC810276811B}"/>
              </a:ext>
            </a:extLst>
          </p:cNvPr>
          <p:cNvSpPr>
            <a:spLocks noGrp="1"/>
          </p:cNvSpPr>
          <p:nvPr>
            <p:ph type="title"/>
          </p:nvPr>
        </p:nvSpPr>
        <p:spPr/>
        <p:txBody>
          <a:bodyPr/>
          <a:lstStyle/>
          <a:p>
            <a:r>
              <a:rPr lang="nb-NO" dirty="0"/>
              <a:t>Tilbake til profil og trykk oppdrag</a:t>
            </a:r>
          </a:p>
        </p:txBody>
      </p:sp>
      <p:pic>
        <p:nvPicPr>
          <p:cNvPr id="5" name="Bilde 4">
            <a:extLst>
              <a:ext uri="{FF2B5EF4-FFF2-40B4-BE49-F238E27FC236}">
                <a16:creationId xmlns:a16="http://schemas.microsoft.com/office/drawing/2014/main" id="{E0E6400C-6110-CA49-D7F4-D35B5D7E99D8}"/>
              </a:ext>
            </a:extLst>
          </p:cNvPr>
          <p:cNvPicPr>
            <a:picLocks noGrp="1" noRot="1" noChangeAspect="1" noMove="1" noResize="1" noEditPoints="1" noAdjustHandles="1" noChangeArrowheads="1" noChangeShapeType="1" noCrop="1"/>
          </p:cNvPicPr>
          <p:nvPr/>
        </p:nvPicPr>
        <p:blipFill rotWithShape="1">
          <a:blip r:embed="rId2"/>
          <a:srcRect t="6826" b="4921"/>
          <a:stretch/>
        </p:blipFill>
        <p:spPr>
          <a:xfrm>
            <a:off x="1265207" y="1311215"/>
            <a:ext cx="9661585" cy="4796286"/>
          </a:xfrm>
          <a:prstGeom prst="rect">
            <a:avLst/>
          </a:prstGeom>
        </p:spPr>
      </p:pic>
      <p:sp>
        <p:nvSpPr>
          <p:cNvPr id="6" name="Rektangel 5">
            <a:extLst>
              <a:ext uri="{FF2B5EF4-FFF2-40B4-BE49-F238E27FC236}">
                <a16:creationId xmlns:a16="http://schemas.microsoft.com/office/drawing/2014/main" id="{2EE1E8AF-35F4-6570-5C22-928834EFD45D}"/>
              </a:ext>
            </a:extLst>
          </p:cNvPr>
          <p:cNvSpPr>
            <a:spLocks noGrp="1" noRot="1" noMove="1" noResize="1" noEditPoints="1" noAdjustHandles="1" noChangeArrowheads="1" noChangeShapeType="1"/>
          </p:cNvSpPr>
          <p:nvPr/>
        </p:nvSpPr>
        <p:spPr>
          <a:xfrm>
            <a:off x="2406770" y="1406106"/>
            <a:ext cx="1639019" cy="81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cxnSp>
        <p:nvCxnSpPr>
          <p:cNvPr id="8" name="Rett pilkobling 7">
            <a:extLst>
              <a:ext uri="{FF2B5EF4-FFF2-40B4-BE49-F238E27FC236}">
                <a16:creationId xmlns:a16="http://schemas.microsoft.com/office/drawing/2014/main" id="{D2B7FED8-2EF9-A067-5F09-06725A59F004}"/>
              </a:ext>
            </a:extLst>
          </p:cNvPr>
          <p:cNvCxnSpPr>
            <a:cxnSpLocks/>
          </p:cNvCxnSpPr>
          <p:nvPr/>
        </p:nvCxnSpPr>
        <p:spPr>
          <a:xfrm flipH="1">
            <a:off x="3096883" y="1061049"/>
            <a:ext cx="4666891" cy="1630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ktangel 1">
            <a:extLst>
              <a:ext uri="{FF2B5EF4-FFF2-40B4-BE49-F238E27FC236}">
                <a16:creationId xmlns:a16="http://schemas.microsoft.com/office/drawing/2014/main" id="{7BA62B09-32D1-11F6-F8E4-AA7CFB6CFE31}"/>
              </a:ext>
            </a:extLst>
          </p:cNvPr>
          <p:cNvSpPr>
            <a:spLocks noGrp="1" noRot="1" noMove="1" noResize="1" noEditPoints="1" noAdjustHandles="1" noChangeArrowheads="1" noChangeShapeType="1"/>
          </p:cNvSpPr>
          <p:nvPr/>
        </p:nvSpPr>
        <p:spPr>
          <a:xfrm>
            <a:off x="1265206" y="2691442"/>
            <a:ext cx="856891" cy="612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1248952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0BA56D-893E-0910-53B0-8F34433E9357}"/>
              </a:ext>
            </a:extLst>
          </p:cNvPr>
          <p:cNvSpPr>
            <a:spLocks noGrp="1"/>
          </p:cNvSpPr>
          <p:nvPr>
            <p:ph type="title"/>
          </p:nvPr>
        </p:nvSpPr>
        <p:spPr/>
        <p:txBody>
          <a:bodyPr/>
          <a:lstStyle/>
          <a:p>
            <a:r>
              <a:rPr lang="nb-NO" dirty="0"/>
              <a:t>Her finner dere listen over kamper dere er satt opp på og med hvem</a:t>
            </a:r>
          </a:p>
        </p:txBody>
      </p:sp>
      <p:pic>
        <p:nvPicPr>
          <p:cNvPr id="4" name="Bilde 3">
            <a:extLst>
              <a:ext uri="{FF2B5EF4-FFF2-40B4-BE49-F238E27FC236}">
                <a16:creationId xmlns:a16="http://schemas.microsoft.com/office/drawing/2014/main" id="{95DA65CF-A02F-FFDB-2D9B-2E090AC82B58}"/>
              </a:ext>
            </a:extLst>
          </p:cNvPr>
          <p:cNvPicPr>
            <a:picLocks noChangeAspect="1"/>
          </p:cNvPicPr>
          <p:nvPr/>
        </p:nvPicPr>
        <p:blipFill rotWithShape="1">
          <a:blip r:embed="rId2"/>
          <a:srcRect t="6792" b="4529"/>
          <a:stretch/>
        </p:blipFill>
        <p:spPr>
          <a:xfrm>
            <a:off x="1450389" y="1449239"/>
            <a:ext cx="9263732" cy="4620942"/>
          </a:xfrm>
          <a:prstGeom prst="rect">
            <a:avLst/>
          </a:prstGeom>
        </p:spPr>
      </p:pic>
      <p:sp>
        <p:nvSpPr>
          <p:cNvPr id="5" name="Rektangel 4">
            <a:extLst>
              <a:ext uri="{FF2B5EF4-FFF2-40B4-BE49-F238E27FC236}">
                <a16:creationId xmlns:a16="http://schemas.microsoft.com/office/drawing/2014/main" id="{413CF443-7124-81A8-8ADD-9C6F1D65BF4F}"/>
              </a:ext>
            </a:extLst>
          </p:cNvPr>
          <p:cNvSpPr>
            <a:spLocks noGrp="1" noRot="1" noMove="1" noResize="1" noEditPoints="1" noAdjustHandles="1" noChangeArrowheads="1" noChangeShapeType="1"/>
          </p:cNvSpPr>
          <p:nvPr/>
        </p:nvSpPr>
        <p:spPr>
          <a:xfrm>
            <a:off x="2544792" y="1535502"/>
            <a:ext cx="1570008" cy="836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
        <p:nvSpPr>
          <p:cNvPr id="3" name="Rektangel 2">
            <a:extLst>
              <a:ext uri="{FF2B5EF4-FFF2-40B4-BE49-F238E27FC236}">
                <a16:creationId xmlns:a16="http://schemas.microsoft.com/office/drawing/2014/main" id="{DC4402B3-9104-F15E-9135-E6C311ED90AE}"/>
              </a:ext>
            </a:extLst>
          </p:cNvPr>
          <p:cNvSpPr>
            <a:spLocks noGrp="1" noRot="1" noMove="1" noResize="1" noEditPoints="1" noAdjustHandles="1" noChangeArrowheads="1" noChangeShapeType="1"/>
          </p:cNvSpPr>
          <p:nvPr/>
        </p:nvSpPr>
        <p:spPr>
          <a:xfrm>
            <a:off x="1477879" y="2761284"/>
            <a:ext cx="821254" cy="577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2826887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0BA56D-893E-0910-53B0-8F34433E9357}"/>
              </a:ext>
            </a:extLst>
          </p:cNvPr>
          <p:cNvSpPr>
            <a:spLocks noGrp="1"/>
          </p:cNvSpPr>
          <p:nvPr>
            <p:ph type="title"/>
          </p:nvPr>
        </p:nvSpPr>
        <p:spPr/>
        <p:txBody>
          <a:bodyPr/>
          <a:lstStyle/>
          <a:p>
            <a:r>
              <a:rPr lang="nb-NO" dirty="0"/>
              <a:t>For å søke fritak på kamp så trykker dere på knappen</a:t>
            </a:r>
          </a:p>
        </p:txBody>
      </p:sp>
      <p:pic>
        <p:nvPicPr>
          <p:cNvPr id="4" name="Bilde 3">
            <a:extLst>
              <a:ext uri="{FF2B5EF4-FFF2-40B4-BE49-F238E27FC236}">
                <a16:creationId xmlns:a16="http://schemas.microsoft.com/office/drawing/2014/main" id="{95DA65CF-A02F-FFDB-2D9B-2E090AC82B58}"/>
              </a:ext>
            </a:extLst>
          </p:cNvPr>
          <p:cNvPicPr>
            <a:picLocks noChangeAspect="1"/>
          </p:cNvPicPr>
          <p:nvPr/>
        </p:nvPicPr>
        <p:blipFill rotWithShape="1">
          <a:blip r:embed="rId2"/>
          <a:srcRect t="6792" b="4529"/>
          <a:stretch/>
        </p:blipFill>
        <p:spPr>
          <a:xfrm>
            <a:off x="1450389" y="1449239"/>
            <a:ext cx="9263732" cy="4620942"/>
          </a:xfrm>
          <a:prstGeom prst="rect">
            <a:avLst/>
          </a:prstGeom>
        </p:spPr>
      </p:pic>
      <p:sp>
        <p:nvSpPr>
          <p:cNvPr id="5" name="Rektangel 4">
            <a:extLst>
              <a:ext uri="{FF2B5EF4-FFF2-40B4-BE49-F238E27FC236}">
                <a16:creationId xmlns:a16="http://schemas.microsoft.com/office/drawing/2014/main" id="{413CF443-7124-81A8-8ADD-9C6F1D65BF4F}"/>
              </a:ext>
            </a:extLst>
          </p:cNvPr>
          <p:cNvSpPr>
            <a:spLocks noGrp="1" noRot="1" noMove="1" noResize="1" noEditPoints="1" noAdjustHandles="1" noChangeArrowheads="1" noChangeShapeType="1"/>
          </p:cNvSpPr>
          <p:nvPr/>
        </p:nvSpPr>
        <p:spPr>
          <a:xfrm>
            <a:off x="2536166" y="1518249"/>
            <a:ext cx="1578634" cy="854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cxnSp>
        <p:nvCxnSpPr>
          <p:cNvPr id="6" name="Rett pilkobling 5">
            <a:extLst>
              <a:ext uri="{FF2B5EF4-FFF2-40B4-BE49-F238E27FC236}">
                <a16:creationId xmlns:a16="http://schemas.microsoft.com/office/drawing/2014/main" id="{8C92C7A7-6132-74A8-9F92-5B1E24109CC2}"/>
              </a:ext>
            </a:extLst>
          </p:cNvPr>
          <p:cNvCxnSpPr>
            <a:stCxn id="2" idx="2"/>
          </p:cNvCxnSpPr>
          <p:nvPr/>
        </p:nvCxnSpPr>
        <p:spPr>
          <a:xfrm>
            <a:off x="6096000" y="986817"/>
            <a:ext cx="3996906" cy="2800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1A1F11C8-F4B1-B85F-3D0F-2391A13AE227}"/>
              </a:ext>
            </a:extLst>
          </p:cNvPr>
          <p:cNvSpPr>
            <a:spLocks noGrp="1" noRot="1" noMove="1" noResize="1" noEditPoints="1" noAdjustHandles="1" noChangeArrowheads="1" noChangeShapeType="1"/>
          </p:cNvSpPr>
          <p:nvPr/>
        </p:nvSpPr>
        <p:spPr>
          <a:xfrm>
            <a:off x="1477879" y="2726779"/>
            <a:ext cx="821254" cy="637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978671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72D5B2-66EA-526D-A8F8-B970033BC6BA}"/>
              </a:ext>
            </a:extLst>
          </p:cNvPr>
          <p:cNvSpPr>
            <a:spLocks noGrp="1"/>
          </p:cNvSpPr>
          <p:nvPr>
            <p:ph type="title"/>
          </p:nvPr>
        </p:nvSpPr>
        <p:spPr/>
        <p:txBody>
          <a:bodyPr/>
          <a:lstStyle/>
          <a:p>
            <a:r>
              <a:rPr lang="nb-NO" dirty="0"/>
              <a:t>Her har dere flere valg</a:t>
            </a:r>
          </a:p>
        </p:txBody>
      </p:sp>
      <p:pic>
        <p:nvPicPr>
          <p:cNvPr id="4" name="Bilde 3">
            <a:extLst>
              <a:ext uri="{FF2B5EF4-FFF2-40B4-BE49-F238E27FC236}">
                <a16:creationId xmlns:a16="http://schemas.microsoft.com/office/drawing/2014/main" id="{5B35756D-BE70-002D-AC1A-BB1AC9AABEB4}"/>
              </a:ext>
            </a:extLst>
          </p:cNvPr>
          <p:cNvPicPr>
            <a:picLocks noChangeAspect="1"/>
          </p:cNvPicPr>
          <p:nvPr/>
        </p:nvPicPr>
        <p:blipFill rotWithShape="1">
          <a:blip r:embed="rId2"/>
          <a:srcRect l="10472" t="6415" b="29309"/>
          <a:stretch/>
        </p:blipFill>
        <p:spPr>
          <a:xfrm>
            <a:off x="1225775" y="1958197"/>
            <a:ext cx="9740450" cy="3933644"/>
          </a:xfrm>
          <a:prstGeom prst="rect">
            <a:avLst/>
          </a:prstGeom>
        </p:spPr>
      </p:pic>
      <p:sp>
        <p:nvSpPr>
          <p:cNvPr id="5" name="TekstSylinder 4">
            <a:extLst>
              <a:ext uri="{FF2B5EF4-FFF2-40B4-BE49-F238E27FC236}">
                <a16:creationId xmlns:a16="http://schemas.microsoft.com/office/drawing/2014/main" id="{875D33E1-2ADB-04CD-4B7F-DA5B6A984767}"/>
              </a:ext>
            </a:extLst>
          </p:cNvPr>
          <p:cNvSpPr txBox="1"/>
          <p:nvPr/>
        </p:nvSpPr>
        <p:spPr>
          <a:xfrm>
            <a:off x="1225775" y="1390457"/>
            <a:ext cx="3640347" cy="369332"/>
          </a:xfrm>
          <a:prstGeom prst="rect">
            <a:avLst/>
          </a:prstGeom>
          <a:noFill/>
        </p:spPr>
        <p:txBody>
          <a:bodyPr wrap="square" rtlCol="0">
            <a:spAutoFit/>
          </a:bodyPr>
          <a:lstStyle/>
          <a:p>
            <a:r>
              <a:rPr lang="nb-NO" dirty="0"/>
              <a:t>Søker du fritak bare for deg selv</a:t>
            </a:r>
          </a:p>
        </p:txBody>
      </p:sp>
      <p:cxnSp>
        <p:nvCxnSpPr>
          <p:cNvPr id="7" name="Rett pilkobling 6">
            <a:extLst>
              <a:ext uri="{FF2B5EF4-FFF2-40B4-BE49-F238E27FC236}">
                <a16:creationId xmlns:a16="http://schemas.microsoft.com/office/drawing/2014/main" id="{BC9AA3E9-7EAA-D822-E415-2C4B1A878FD7}"/>
              </a:ext>
            </a:extLst>
          </p:cNvPr>
          <p:cNvCxnSpPr/>
          <p:nvPr/>
        </p:nvCxnSpPr>
        <p:spPr>
          <a:xfrm>
            <a:off x="1578634" y="1759789"/>
            <a:ext cx="0" cy="1147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kstSylinder 7">
            <a:extLst>
              <a:ext uri="{FF2B5EF4-FFF2-40B4-BE49-F238E27FC236}">
                <a16:creationId xmlns:a16="http://schemas.microsoft.com/office/drawing/2014/main" id="{A248628D-B5C4-4D04-92FC-204A74A52921}"/>
              </a:ext>
            </a:extLst>
          </p:cNvPr>
          <p:cNvSpPr txBox="1"/>
          <p:nvPr/>
        </p:nvSpPr>
        <p:spPr>
          <a:xfrm>
            <a:off x="2725947" y="2129121"/>
            <a:ext cx="3071001" cy="369332"/>
          </a:xfrm>
          <a:prstGeom prst="rect">
            <a:avLst/>
          </a:prstGeom>
          <a:noFill/>
        </p:spPr>
        <p:txBody>
          <a:bodyPr wrap="square" rtlCol="0">
            <a:spAutoFit/>
          </a:bodyPr>
          <a:lstStyle/>
          <a:p>
            <a:r>
              <a:rPr lang="nb-NO" dirty="0"/>
              <a:t>Søker du for deg og makker</a:t>
            </a:r>
          </a:p>
        </p:txBody>
      </p:sp>
      <p:cxnSp>
        <p:nvCxnSpPr>
          <p:cNvPr id="10" name="Rett pilkobling 9">
            <a:extLst>
              <a:ext uri="{FF2B5EF4-FFF2-40B4-BE49-F238E27FC236}">
                <a16:creationId xmlns:a16="http://schemas.microsoft.com/office/drawing/2014/main" id="{8FA6B25A-DC04-EDB1-C3B8-6CB79078FB0E}"/>
              </a:ext>
            </a:extLst>
          </p:cNvPr>
          <p:cNvCxnSpPr>
            <a:stCxn id="8" idx="2"/>
          </p:cNvCxnSpPr>
          <p:nvPr/>
        </p:nvCxnSpPr>
        <p:spPr>
          <a:xfrm flipH="1">
            <a:off x="2424023" y="2498453"/>
            <a:ext cx="1837425" cy="408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kstSylinder 10">
            <a:extLst>
              <a:ext uri="{FF2B5EF4-FFF2-40B4-BE49-F238E27FC236}">
                <a16:creationId xmlns:a16="http://schemas.microsoft.com/office/drawing/2014/main" id="{6DF64F1A-18DC-17DD-6EBC-3A86115C8518}"/>
              </a:ext>
            </a:extLst>
          </p:cNvPr>
          <p:cNvSpPr txBox="1"/>
          <p:nvPr/>
        </p:nvSpPr>
        <p:spPr>
          <a:xfrm>
            <a:off x="4287322" y="3313345"/>
            <a:ext cx="4468483" cy="369332"/>
          </a:xfrm>
          <a:prstGeom prst="rect">
            <a:avLst/>
          </a:prstGeom>
          <a:noFill/>
        </p:spPr>
        <p:txBody>
          <a:bodyPr wrap="square" rtlCol="0">
            <a:spAutoFit/>
          </a:bodyPr>
          <a:lstStyle/>
          <a:p>
            <a:r>
              <a:rPr lang="nb-NO" dirty="0"/>
              <a:t>Skriv kommentar til hvorfor det søkes fritak. </a:t>
            </a:r>
          </a:p>
        </p:txBody>
      </p:sp>
      <p:sp>
        <p:nvSpPr>
          <p:cNvPr id="12" name="TekstSylinder 11">
            <a:extLst>
              <a:ext uri="{FF2B5EF4-FFF2-40B4-BE49-F238E27FC236}">
                <a16:creationId xmlns:a16="http://schemas.microsoft.com/office/drawing/2014/main" id="{D2EEA6A5-E172-6D8A-9499-8804C7EB41AD}"/>
              </a:ext>
            </a:extLst>
          </p:cNvPr>
          <p:cNvSpPr txBox="1"/>
          <p:nvPr/>
        </p:nvSpPr>
        <p:spPr>
          <a:xfrm>
            <a:off x="3045948" y="4451230"/>
            <a:ext cx="3717161" cy="646331"/>
          </a:xfrm>
          <a:prstGeom prst="rect">
            <a:avLst/>
          </a:prstGeom>
          <a:noFill/>
        </p:spPr>
        <p:txBody>
          <a:bodyPr wrap="square" rtlCol="0">
            <a:spAutoFit/>
          </a:bodyPr>
          <a:lstStyle/>
          <a:p>
            <a:r>
              <a:rPr lang="nb-NO" dirty="0"/>
              <a:t>Skal noen dømme kampen for deg, må være avklart med vedkommende</a:t>
            </a:r>
          </a:p>
        </p:txBody>
      </p:sp>
      <p:cxnSp>
        <p:nvCxnSpPr>
          <p:cNvPr id="14" name="Rett pilkobling 13">
            <a:extLst>
              <a:ext uri="{FF2B5EF4-FFF2-40B4-BE49-F238E27FC236}">
                <a16:creationId xmlns:a16="http://schemas.microsoft.com/office/drawing/2014/main" id="{5CFE704A-D8A5-1415-7E0C-06A8FF9A5B07}"/>
              </a:ext>
            </a:extLst>
          </p:cNvPr>
          <p:cNvCxnSpPr>
            <a:stCxn id="12" idx="1"/>
          </p:cNvCxnSpPr>
          <p:nvPr/>
        </p:nvCxnSpPr>
        <p:spPr>
          <a:xfrm flipH="1" flipV="1">
            <a:off x="1729983" y="4295955"/>
            <a:ext cx="1315965" cy="478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kstSylinder 14">
            <a:extLst>
              <a:ext uri="{FF2B5EF4-FFF2-40B4-BE49-F238E27FC236}">
                <a16:creationId xmlns:a16="http://schemas.microsoft.com/office/drawing/2014/main" id="{9A29CEC2-4515-ECB3-7B18-77E83B66D882}"/>
              </a:ext>
            </a:extLst>
          </p:cNvPr>
          <p:cNvSpPr txBox="1"/>
          <p:nvPr/>
        </p:nvSpPr>
        <p:spPr>
          <a:xfrm>
            <a:off x="8324491" y="5348377"/>
            <a:ext cx="3243532" cy="369332"/>
          </a:xfrm>
          <a:prstGeom prst="rect">
            <a:avLst/>
          </a:prstGeom>
          <a:noFill/>
        </p:spPr>
        <p:txBody>
          <a:bodyPr wrap="square" rtlCol="0">
            <a:spAutoFit/>
          </a:bodyPr>
          <a:lstStyle/>
          <a:p>
            <a:r>
              <a:rPr lang="nb-NO" dirty="0"/>
              <a:t>Send søknad</a:t>
            </a:r>
          </a:p>
        </p:txBody>
      </p:sp>
      <p:cxnSp>
        <p:nvCxnSpPr>
          <p:cNvPr id="17" name="Rett pilkobling 16">
            <a:extLst>
              <a:ext uri="{FF2B5EF4-FFF2-40B4-BE49-F238E27FC236}">
                <a16:creationId xmlns:a16="http://schemas.microsoft.com/office/drawing/2014/main" id="{63794DBD-0D2C-C898-DAB8-B434CD2398AB}"/>
              </a:ext>
            </a:extLst>
          </p:cNvPr>
          <p:cNvCxnSpPr/>
          <p:nvPr/>
        </p:nvCxnSpPr>
        <p:spPr>
          <a:xfrm flipV="1">
            <a:off x="9954883" y="4744528"/>
            <a:ext cx="310551" cy="603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297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5ECCEC-3E76-FC9F-DABE-9BBA5A3D4C8E}"/>
              </a:ext>
            </a:extLst>
          </p:cNvPr>
          <p:cNvSpPr>
            <a:spLocks noGrp="1"/>
          </p:cNvSpPr>
          <p:nvPr>
            <p:ph type="title"/>
          </p:nvPr>
        </p:nvSpPr>
        <p:spPr/>
        <p:txBody>
          <a:bodyPr/>
          <a:lstStyle/>
          <a:p>
            <a:r>
              <a:rPr lang="nb-NO" dirty="0"/>
              <a:t>Legge inn erstatter</a:t>
            </a:r>
          </a:p>
        </p:txBody>
      </p:sp>
      <p:pic>
        <p:nvPicPr>
          <p:cNvPr id="4" name="Bilde 3">
            <a:extLst>
              <a:ext uri="{FF2B5EF4-FFF2-40B4-BE49-F238E27FC236}">
                <a16:creationId xmlns:a16="http://schemas.microsoft.com/office/drawing/2014/main" id="{B0DF0AD8-B9F2-66C8-FE9C-20E356C53CEA}"/>
              </a:ext>
            </a:extLst>
          </p:cNvPr>
          <p:cNvPicPr>
            <a:picLocks noChangeAspect="1"/>
          </p:cNvPicPr>
          <p:nvPr/>
        </p:nvPicPr>
        <p:blipFill rotWithShape="1">
          <a:blip r:embed="rId2"/>
          <a:srcRect t="6415" b="5283"/>
          <a:stretch/>
        </p:blipFill>
        <p:spPr>
          <a:xfrm>
            <a:off x="1477879" y="1407734"/>
            <a:ext cx="9236242" cy="4587625"/>
          </a:xfrm>
          <a:prstGeom prst="rect">
            <a:avLst/>
          </a:prstGeom>
        </p:spPr>
      </p:pic>
      <p:sp>
        <p:nvSpPr>
          <p:cNvPr id="5" name="TekstSylinder 4">
            <a:extLst>
              <a:ext uri="{FF2B5EF4-FFF2-40B4-BE49-F238E27FC236}">
                <a16:creationId xmlns:a16="http://schemas.microsoft.com/office/drawing/2014/main" id="{E09F6E05-F258-D88F-8404-406B0948C971}"/>
              </a:ext>
            </a:extLst>
          </p:cNvPr>
          <p:cNvSpPr txBox="1"/>
          <p:nvPr/>
        </p:nvSpPr>
        <p:spPr>
          <a:xfrm>
            <a:off x="5193103" y="3183147"/>
            <a:ext cx="2958860" cy="369332"/>
          </a:xfrm>
          <a:prstGeom prst="rect">
            <a:avLst/>
          </a:prstGeom>
          <a:noFill/>
        </p:spPr>
        <p:txBody>
          <a:bodyPr wrap="square" rtlCol="0">
            <a:spAutoFit/>
          </a:bodyPr>
          <a:lstStyle/>
          <a:p>
            <a:r>
              <a:rPr lang="nb-NO" dirty="0"/>
              <a:t>Søk etter dommeren</a:t>
            </a:r>
          </a:p>
        </p:txBody>
      </p:sp>
      <p:cxnSp>
        <p:nvCxnSpPr>
          <p:cNvPr id="7" name="Rett pilkobling 6">
            <a:extLst>
              <a:ext uri="{FF2B5EF4-FFF2-40B4-BE49-F238E27FC236}">
                <a16:creationId xmlns:a16="http://schemas.microsoft.com/office/drawing/2014/main" id="{6652B886-2284-4D8D-088A-C00B3535105C}"/>
              </a:ext>
            </a:extLst>
          </p:cNvPr>
          <p:cNvCxnSpPr>
            <a:stCxn id="5" idx="2"/>
          </p:cNvCxnSpPr>
          <p:nvPr/>
        </p:nvCxnSpPr>
        <p:spPr>
          <a:xfrm flipH="1">
            <a:off x="5900468" y="3552479"/>
            <a:ext cx="772065" cy="260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kstSylinder 7">
            <a:extLst>
              <a:ext uri="{FF2B5EF4-FFF2-40B4-BE49-F238E27FC236}">
                <a16:creationId xmlns:a16="http://schemas.microsoft.com/office/drawing/2014/main" id="{5BE11488-1910-35D9-2B44-C02754720F72}"/>
              </a:ext>
            </a:extLst>
          </p:cNvPr>
          <p:cNvSpPr txBox="1"/>
          <p:nvPr/>
        </p:nvSpPr>
        <p:spPr>
          <a:xfrm>
            <a:off x="3183147" y="4796287"/>
            <a:ext cx="2199736" cy="369332"/>
          </a:xfrm>
          <a:prstGeom prst="rect">
            <a:avLst/>
          </a:prstGeom>
          <a:noFill/>
        </p:spPr>
        <p:txBody>
          <a:bodyPr wrap="square" rtlCol="0">
            <a:spAutoFit/>
          </a:bodyPr>
          <a:lstStyle/>
          <a:p>
            <a:r>
              <a:rPr lang="nb-NO" dirty="0"/>
              <a:t>Hak av her</a:t>
            </a:r>
          </a:p>
        </p:txBody>
      </p:sp>
      <p:cxnSp>
        <p:nvCxnSpPr>
          <p:cNvPr id="10" name="Rett pilkobling 9">
            <a:extLst>
              <a:ext uri="{FF2B5EF4-FFF2-40B4-BE49-F238E27FC236}">
                <a16:creationId xmlns:a16="http://schemas.microsoft.com/office/drawing/2014/main" id="{F5A1A0F5-9ACD-3837-F710-ED57784667E6}"/>
              </a:ext>
            </a:extLst>
          </p:cNvPr>
          <p:cNvCxnSpPr>
            <a:stCxn id="8" idx="0"/>
          </p:cNvCxnSpPr>
          <p:nvPr/>
        </p:nvCxnSpPr>
        <p:spPr>
          <a:xfrm flipH="1" flipV="1">
            <a:off x="2674189" y="4226943"/>
            <a:ext cx="1608826" cy="569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960B2E16-E71F-03BD-0053-71808A7C1AC2}"/>
              </a:ext>
            </a:extLst>
          </p:cNvPr>
          <p:cNvSpPr>
            <a:spLocks noGrp="1" noRot="1" noMove="1" noResize="1" noEditPoints="1" noAdjustHandles="1" noChangeArrowheads="1" noChangeShapeType="1"/>
          </p:cNvSpPr>
          <p:nvPr/>
        </p:nvSpPr>
        <p:spPr>
          <a:xfrm>
            <a:off x="1548570" y="2804416"/>
            <a:ext cx="821254" cy="15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3207126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D7E6E06-3915-A02A-0EE8-9D543DE520C8}"/>
              </a:ext>
            </a:extLst>
          </p:cNvPr>
          <p:cNvSpPr>
            <a:spLocks noGrp="1"/>
          </p:cNvSpPr>
          <p:nvPr>
            <p:ph type="title"/>
          </p:nvPr>
        </p:nvSpPr>
        <p:spPr/>
        <p:txBody>
          <a:bodyPr/>
          <a:lstStyle/>
          <a:p>
            <a:r>
              <a:rPr lang="nb-NO" sz="7200" dirty="0"/>
              <a:t>Bruk av </a:t>
            </a:r>
            <a:r>
              <a:rPr lang="nb-NO" sz="7200" dirty="0" err="1"/>
              <a:t>Turneringsadmin</a:t>
            </a:r>
            <a:endParaRPr lang="en-US" sz="7200" dirty="0"/>
          </a:p>
        </p:txBody>
      </p:sp>
      <p:sp>
        <p:nvSpPr>
          <p:cNvPr id="5" name="Plassholder for tekst 4">
            <a:extLst>
              <a:ext uri="{FF2B5EF4-FFF2-40B4-BE49-F238E27FC236}">
                <a16:creationId xmlns:a16="http://schemas.microsoft.com/office/drawing/2014/main" id="{BAEA06CD-04EA-A880-A4F5-8BC8C57BCCB4}"/>
              </a:ext>
            </a:extLst>
          </p:cNvPr>
          <p:cNvSpPr>
            <a:spLocks noGrp="1"/>
          </p:cNvSpPr>
          <p:nvPr>
            <p:ph type="body" sz="quarter" idx="10"/>
          </p:nvPr>
        </p:nvSpPr>
        <p:spPr/>
        <p:txBody>
          <a:bodyPr/>
          <a:lstStyle/>
          <a:p>
            <a:r>
              <a:rPr lang="nb-NO" dirty="0"/>
              <a:t>Praktisk tilnærming for dommere</a:t>
            </a:r>
            <a:endParaRPr lang="en-US" dirty="0"/>
          </a:p>
        </p:txBody>
      </p:sp>
    </p:spTree>
    <p:extLst>
      <p:ext uri="{BB962C8B-B14F-4D97-AF65-F5344CB8AC3E}">
        <p14:creationId xmlns:p14="http://schemas.microsoft.com/office/powerpoint/2010/main" val="1607225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DAC33A-9CB1-DB40-EAE4-D072CBB2E8A4}"/>
              </a:ext>
            </a:extLst>
          </p:cNvPr>
          <p:cNvSpPr>
            <a:spLocks noGrp="1"/>
          </p:cNvSpPr>
          <p:nvPr>
            <p:ph type="title"/>
          </p:nvPr>
        </p:nvSpPr>
        <p:spPr/>
        <p:txBody>
          <a:bodyPr/>
          <a:lstStyle/>
          <a:p>
            <a:r>
              <a:rPr lang="nb-NO" dirty="0"/>
              <a:t>Tilgjengelige oppdrag/ekstra oppdrag </a:t>
            </a:r>
          </a:p>
        </p:txBody>
      </p:sp>
      <p:pic>
        <p:nvPicPr>
          <p:cNvPr id="3" name="Plassholder for innhold 3">
            <a:extLst>
              <a:ext uri="{FF2B5EF4-FFF2-40B4-BE49-F238E27FC236}">
                <a16:creationId xmlns:a16="http://schemas.microsoft.com/office/drawing/2014/main" id="{D283E097-9673-B948-0382-5FA916A4CD5D}"/>
              </a:ext>
            </a:extLst>
          </p:cNvPr>
          <p:cNvPicPr>
            <a:picLocks noChangeAspect="1"/>
          </p:cNvPicPr>
          <p:nvPr/>
        </p:nvPicPr>
        <p:blipFill rotWithShape="1">
          <a:blip r:embed="rId2"/>
          <a:srcRect t="7190" b="5229"/>
          <a:stretch/>
        </p:blipFill>
        <p:spPr>
          <a:xfrm>
            <a:off x="1278146" y="1195537"/>
            <a:ext cx="9635707" cy="4746633"/>
          </a:xfrm>
          <a:prstGeom prst="rect">
            <a:avLst/>
          </a:prstGeom>
        </p:spPr>
      </p:pic>
      <p:cxnSp>
        <p:nvCxnSpPr>
          <p:cNvPr id="5" name="Rett pilkobling 4">
            <a:extLst>
              <a:ext uri="{FF2B5EF4-FFF2-40B4-BE49-F238E27FC236}">
                <a16:creationId xmlns:a16="http://schemas.microsoft.com/office/drawing/2014/main" id="{8A3CAB76-4EF9-3AD2-FD82-ECAAC21D2435}"/>
              </a:ext>
            </a:extLst>
          </p:cNvPr>
          <p:cNvCxnSpPr>
            <a:stCxn id="3" idx="0"/>
          </p:cNvCxnSpPr>
          <p:nvPr/>
        </p:nvCxnSpPr>
        <p:spPr>
          <a:xfrm flipH="1">
            <a:off x="5382883" y="1195537"/>
            <a:ext cx="713117" cy="1539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D73F9A32-08EA-288A-B573-E29A71910C3B}"/>
              </a:ext>
            </a:extLst>
          </p:cNvPr>
          <p:cNvSpPr>
            <a:spLocks noGrp="1" noRot="1" noMove="1" noResize="1" noEditPoints="1" noAdjustHandles="1" noChangeArrowheads="1" noChangeShapeType="1"/>
          </p:cNvSpPr>
          <p:nvPr/>
        </p:nvSpPr>
        <p:spPr>
          <a:xfrm>
            <a:off x="2509261" y="2286831"/>
            <a:ext cx="1950596" cy="447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
        <p:nvSpPr>
          <p:cNvPr id="6" name="Rektangel 5">
            <a:extLst>
              <a:ext uri="{FF2B5EF4-FFF2-40B4-BE49-F238E27FC236}">
                <a16:creationId xmlns:a16="http://schemas.microsoft.com/office/drawing/2014/main" id="{0F2FAF4C-F5C3-6FA3-4DF0-33B1F1CC7F5B}"/>
              </a:ext>
            </a:extLst>
          </p:cNvPr>
          <p:cNvSpPr>
            <a:spLocks noGrp="1" noRot="1" noMove="1" noResize="1" noEditPoints="1" noAdjustHandles="1" noChangeArrowheads="1" noChangeShapeType="1"/>
          </p:cNvSpPr>
          <p:nvPr/>
        </p:nvSpPr>
        <p:spPr>
          <a:xfrm>
            <a:off x="1278145" y="2584443"/>
            <a:ext cx="904337" cy="607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246582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4FBB9D-C412-0E33-A7D0-EC9DFBB77B84}"/>
              </a:ext>
            </a:extLst>
          </p:cNvPr>
          <p:cNvSpPr>
            <a:spLocks noGrp="1"/>
          </p:cNvSpPr>
          <p:nvPr>
            <p:ph type="title"/>
          </p:nvPr>
        </p:nvSpPr>
        <p:spPr/>
        <p:txBody>
          <a:bodyPr/>
          <a:lstStyle/>
          <a:p>
            <a:r>
              <a:rPr lang="nb-NO" dirty="0"/>
              <a:t>Eller:</a:t>
            </a:r>
          </a:p>
        </p:txBody>
      </p:sp>
      <p:pic>
        <p:nvPicPr>
          <p:cNvPr id="3" name="Bilde 2">
            <a:extLst>
              <a:ext uri="{FF2B5EF4-FFF2-40B4-BE49-F238E27FC236}">
                <a16:creationId xmlns:a16="http://schemas.microsoft.com/office/drawing/2014/main" id="{27A0B561-5609-493E-F377-87D9021A0D54}"/>
              </a:ext>
            </a:extLst>
          </p:cNvPr>
          <p:cNvPicPr>
            <a:picLocks noChangeAspect="1"/>
          </p:cNvPicPr>
          <p:nvPr/>
        </p:nvPicPr>
        <p:blipFill rotWithShape="1">
          <a:blip r:embed="rId2"/>
          <a:srcRect t="6415" b="5283"/>
          <a:stretch/>
        </p:blipFill>
        <p:spPr>
          <a:xfrm>
            <a:off x="1477879" y="1407734"/>
            <a:ext cx="9236242" cy="4587625"/>
          </a:xfrm>
          <a:prstGeom prst="rect">
            <a:avLst/>
          </a:prstGeom>
        </p:spPr>
      </p:pic>
      <p:cxnSp>
        <p:nvCxnSpPr>
          <p:cNvPr id="5" name="Rett pilkobling 4">
            <a:extLst>
              <a:ext uri="{FF2B5EF4-FFF2-40B4-BE49-F238E27FC236}">
                <a16:creationId xmlns:a16="http://schemas.microsoft.com/office/drawing/2014/main" id="{526C379F-4BC3-0AB1-9641-B93608D09630}"/>
              </a:ext>
            </a:extLst>
          </p:cNvPr>
          <p:cNvCxnSpPr>
            <a:cxnSpLocks/>
            <a:stCxn id="2" idx="2"/>
          </p:cNvCxnSpPr>
          <p:nvPr/>
        </p:nvCxnSpPr>
        <p:spPr>
          <a:xfrm flipH="1">
            <a:off x="2156604" y="986817"/>
            <a:ext cx="3939396" cy="1281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618876BC-3B05-CB8A-8C13-D63EDB86F26B}"/>
              </a:ext>
            </a:extLst>
          </p:cNvPr>
          <p:cNvSpPr>
            <a:spLocks noGrp="1" noRot="1" noMove="1" noResize="1" noEditPoints="1" noAdjustHandles="1" noChangeArrowheads="1" noChangeShapeType="1"/>
          </p:cNvSpPr>
          <p:nvPr/>
        </p:nvSpPr>
        <p:spPr>
          <a:xfrm>
            <a:off x="1548571" y="2775057"/>
            <a:ext cx="821254" cy="589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3340226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45CEC3-0A07-A1D1-3EEF-0B123DF3C9F6}"/>
              </a:ext>
            </a:extLst>
          </p:cNvPr>
          <p:cNvSpPr>
            <a:spLocks noGrp="1"/>
          </p:cNvSpPr>
          <p:nvPr>
            <p:ph type="title"/>
          </p:nvPr>
        </p:nvSpPr>
        <p:spPr/>
        <p:txBody>
          <a:bodyPr/>
          <a:lstStyle/>
          <a:p>
            <a:endParaRPr lang="nb-NO"/>
          </a:p>
        </p:txBody>
      </p:sp>
      <p:pic>
        <p:nvPicPr>
          <p:cNvPr id="4" name="Bilde 3">
            <a:extLst>
              <a:ext uri="{FF2B5EF4-FFF2-40B4-BE49-F238E27FC236}">
                <a16:creationId xmlns:a16="http://schemas.microsoft.com/office/drawing/2014/main" id="{B4CC37D5-2179-482B-2D45-F39C13D6DF65}"/>
              </a:ext>
            </a:extLst>
          </p:cNvPr>
          <p:cNvPicPr>
            <a:picLocks noChangeAspect="1"/>
          </p:cNvPicPr>
          <p:nvPr/>
        </p:nvPicPr>
        <p:blipFill rotWithShape="1">
          <a:blip r:embed="rId2"/>
          <a:srcRect t="6666" b="4528"/>
          <a:stretch/>
        </p:blipFill>
        <p:spPr>
          <a:xfrm>
            <a:off x="0" y="457200"/>
            <a:ext cx="12192000" cy="6090249"/>
          </a:xfrm>
          <a:prstGeom prst="rect">
            <a:avLst/>
          </a:prstGeom>
        </p:spPr>
      </p:pic>
      <p:cxnSp>
        <p:nvCxnSpPr>
          <p:cNvPr id="6" name="Rett pilkobling 5">
            <a:extLst>
              <a:ext uri="{FF2B5EF4-FFF2-40B4-BE49-F238E27FC236}">
                <a16:creationId xmlns:a16="http://schemas.microsoft.com/office/drawing/2014/main" id="{53178042-A25D-2C4C-B866-33D09A0E69A4}"/>
              </a:ext>
            </a:extLst>
          </p:cNvPr>
          <p:cNvCxnSpPr/>
          <p:nvPr/>
        </p:nvCxnSpPr>
        <p:spPr>
          <a:xfrm flipH="1">
            <a:off x="2424023" y="2173857"/>
            <a:ext cx="3671977" cy="129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0A429624-43C3-78E1-2F0B-3E3D0309428E}"/>
              </a:ext>
            </a:extLst>
          </p:cNvPr>
          <p:cNvSpPr>
            <a:spLocks noGrp="1" noRot="1" noMove="1" noResize="1" noEditPoints="1" noAdjustHandles="1" noChangeArrowheads="1" noChangeShapeType="1"/>
          </p:cNvSpPr>
          <p:nvPr/>
        </p:nvSpPr>
        <p:spPr>
          <a:xfrm>
            <a:off x="82081" y="2373096"/>
            <a:ext cx="1099738" cy="646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1136437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E9E988-CCC4-45D8-C30E-78CB7AD7DD21}"/>
              </a:ext>
            </a:extLst>
          </p:cNvPr>
          <p:cNvSpPr>
            <a:spLocks noGrp="1"/>
          </p:cNvSpPr>
          <p:nvPr>
            <p:ph type="title"/>
          </p:nvPr>
        </p:nvSpPr>
        <p:spPr/>
        <p:txBody>
          <a:bodyPr/>
          <a:lstStyle/>
          <a:p>
            <a:r>
              <a:rPr lang="nb-NO" dirty="0"/>
              <a:t>Her får du opp alle oppdrag i regionen som er ledig og du er kvalifisert for. Så her må du sortere litt</a:t>
            </a:r>
          </a:p>
        </p:txBody>
      </p:sp>
      <p:pic>
        <p:nvPicPr>
          <p:cNvPr id="4" name="Bilde 3">
            <a:extLst>
              <a:ext uri="{FF2B5EF4-FFF2-40B4-BE49-F238E27FC236}">
                <a16:creationId xmlns:a16="http://schemas.microsoft.com/office/drawing/2014/main" id="{76869634-800B-6969-185B-0292CE0AC49F}"/>
              </a:ext>
            </a:extLst>
          </p:cNvPr>
          <p:cNvPicPr>
            <a:picLocks noChangeAspect="1"/>
          </p:cNvPicPr>
          <p:nvPr/>
        </p:nvPicPr>
        <p:blipFill rotWithShape="1">
          <a:blip r:embed="rId2"/>
          <a:srcRect t="6415" b="4529"/>
          <a:stretch/>
        </p:blipFill>
        <p:spPr>
          <a:xfrm>
            <a:off x="1799526" y="2216989"/>
            <a:ext cx="8592947" cy="4304581"/>
          </a:xfrm>
          <a:prstGeom prst="rect">
            <a:avLst/>
          </a:prstGeom>
        </p:spPr>
      </p:pic>
      <p:sp>
        <p:nvSpPr>
          <p:cNvPr id="5" name="TekstSylinder 4">
            <a:extLst>
              <a:ext uri="{FF2B5EF4-FFF2-40B4-BE49-F238E27FC236}">
                <a16:creationId xmlns:a16="http://schemas.microsoft.com/office/drawing/2014/main" id="{489C7199-9D20-57F9-438A-A3DCCAA93C9F}"/>
              </a:ext>
            </a:extLst>
          </p:cNvPr>
          <p:cNvSpPr txBox="1"/>
          <p:nvPr/>
        </p:nvSpPr>
        <p:spPr>
          <a:xfrm>
            <a:off x="6236897" y="1549961"/>
            <a:ext cx="3140016" cy="1200329"/>
          </a:xfrm>
          <a:prstGeom prst="rect">
            <a:avLst/>
          </a:prstGeom>
          <a:noFill/>
        </p:spPr>
        <p:txBody>
          <a:bodyPr wrap="square" rtlCol="0">
            <a:spAutoFit/>
          </a:bodyPr>
          <a:lstStyle/>
          <a:p>
            <a:r>
              <a:rPr lang="nb-NO" dirty="0"/>
              <a:t>Fyll inn hallene du ønsker å dømme ekstra i med ; mellom – </a:t>
            </a:r>
            <a:r>
              <a:rPr lang="nb-NO" dirty="0" err="1"/>
              <a:t>feks</a:t>
            </a:r>
            <a:r>
              <a:rPr lang="nb-NO" dirty="0"/>
              <a:t>: Rosenborghallen; Trondheim Spektrum; Ranheim</a:t>
            </a:r>
          </a:p>
        </p:txBody>
      </p:sp>
      <p:cxnSp>
        <p:nvCxnSpPr>
          <p:cNvPr id="7" name="Rett pilkobling 6">
            <a:extLst>
              <a:ext uri="{FF2B5EF4-FFF2-40B4-BE49-F238E27FC236}">
                <a16:creationId xmlns:a16="http://schemas.microsoft.com/office/drawing/2014/main" id="{344FDB71-E096-E36F-F397-4F055DF73373}"/>
              </a:ext>
            </a:extLst>
          </p:cNvPr>
          <p:cNvCxnSpPr/>
          <p:nvPr/>
        </p:nvCxnSpPr>
        <p:spPr>
          <a:xfrm flipH="1">
            <a:off x="7323826" y="2750290"/>
            <a:ext cx="483079" cy="363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kstSylinder 7">
            <a:extLst>
              <a:ext uri="{FF2B5EF4-FFF2-40B4-BE49-F238E27FC236}">
                <a16:creationId xmlns:a16="http://schemas.microsoft.com/office/drawing/2014/main" id="{E6EC99E7-62A3-3883-F9EA-7050C3B68C2D}"/>
              </a:ext>
            </a:extLst>
          </p:cNvPr>
          <p:cNvSpPr txBox="1"/>
          <p:nvPr/>
        </p:nvSpPr>
        <p:spPr>
          <a:xfrm>
            <a:off x="3588587" y="1365295"/>
            <a:ext cx="1802921" cy="369332"/>
          </a:xfrm>
          <a:prstGeom prst="rect">
            <a:avLst/>
          </a:prstGeom>
          <a:noFill/>
        </p:spPr>
        <p:txBody>
          <a:bodyPr wrap="square" rtlCol="0">
            <a:spAutoFit/>
          </a:bodyPr>
          <a:lstStyle/>
          <a:p>
            <a:r>
              <a:rPr lang="nb-NO" dirty="0"/>
              <a:t>Velg dato og tid</a:t>
            </a:r>
          </a:p>
        </p:txBody>
      </p:sp>
      <p:cxnSp>
        <p:nvCxnSpPr>
          <p:cNvPr id="10" name="Rett pilkobling 9">
            <a:extLst>
              <a:ext uri="{FF2B5EF4-FFF2-40B4-BE49-F238E27FC236}">
                <a16:creationId xmlns:a16="http://schemas.microsoft.com/office/drawing/2014/main" id="{7DC98CAD-F459-32A4-17E2-30F05F00CCD5}"/>
              </a:ext>
            </a:extLst>
          </p:cNvPr>
          <p:cNvCxnSpPr>
            <a:cxnSpLocks/>
            <a:stCxn id="8" idx="2"/>
          </p:cNvCxnSpPr>
          <p:nvPr/>
        </p:nvCxnSpPr>
        <p:spPr>
          <a:xfrm>
            <a:off x="4490048" y="1734627"/>
            <a:ext cx="237227" cy="1196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kstSylinder 11">
            <a:extLst>
              <a:ext uri="{FF2B5EF4-FFF2-40B4-BE49-F238E27FC236}">
                <a16:creationId xmlns:a16="http://schemas.microsoft.com/office/drawing/2014/main" id="{CD4C4CF4-7071-2BFF-B79A-2C69535EE3BA}"/>
              </a:ext>
            </a:extLst>
          </p:cNvPr>
          <p:cNvSpPr txBox="1"/>
          <p:nvPr/>
        </p:nvSpPr>
        <p:spPr>
          <a:xfrm>
            <a:off x="9730596" y="1365295"/>
            <a:ext cx="1751162" cy="923330"/>
          </a:xfrm>
          <a:prstGeom prst="rect">
            <a:avLst/>
          </a:prstGeom>
          <a:noFill/>
        </p:spPr>
        <p:txBody>
          <a:bodyPr wrap="square" rtlCol="0">
            <a:spAutoFit/>
          </a:bodyPr>
          <a:lstStyle/>
          <a:p>
            <a:r>
              <a:rPr lang="nb-NO" dirty="0"/>
              <a:t>Når du finner et passende oppdrag tykk </a:t>
            </a:r>
          </a:p>
        </p:txBody>
      </p:sp>
      <p:cxnSp>
        <p:nvCxnSpPr>
          <p:cNvPr id="14" name="Rett pilkobling 13">
            <a:extLst>
              <a:ext uri="{FF2B5EF4-FFF2-40B4-BE49-F238E27FC236}">
                <a16:creationId xmlns:a16="http://schemas.microsoft.com/office/drawing/2014/main" id="{D20B5764-A235-8EB9-C619-3DDC888C814A}"/>
              </a:ext>
            </a:extLst>
          </p:cNvPr>
          <p:cNvCxnSpPr>
            <a:stCxn id="12" idx="2"/>
          </p:cNvCxnSpPr>
          <p:nvPr/>
        </p:nvCxnSpPr>
        <p:spPr>
          <a:xfrm flipH="1">
            <a:off x="10222302" y="2288625"/>
            <a:ext cx="383875" cy="1023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239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029DA1-C607-42A6-ADE7-FEA939FBEB5E}"/>
              </a:ext>
            </a:extLst>
          </p:cNvPr>
          <p:cNvSpPr>
            <a:spLocks noGrp="1"/>
          </p:cNvSpPr>
          <p:nvPr>
            <p:ph type="title"/>
          </p:nvPr>
        </p:nvSpPr>
        <p:spPr/>
        <p:txBody>
          <a:bodyPr/>
          <a:lstStyle/>
          <a:p>
            <a:r>
              <a:rPr lang="nb-NO" dirty="0"/>
              <a:t>Denne kommer opp</a:t>
            </a:r>
          </a:p>
        </p:txBody>
      </p:sp>
      <p:pic>
        <p:nvPicPr>
          <p:cNvPr id="4" name="Bilde 3">
            <a:extLst>
              <a:ext uri="{FF2B5EF4-FFF2-40B4-BE49-F238E27FC236}">
                <a16:creationId xmlns:a16="http://schemas.microsoft.com/office/drawing/2014/main" id="{7FC0392C-8024-33BB-F428-A8DB46314579}"/>
              </a:ext>
            </a:extLst>
          </p:cNvPr>
          <p:cNvPicPr>
            <a:picLocks noChangeAspect="1"/>
          </p:cNvPicPr>
          <p:nvPr/>
        </p:nvPicPr>
        <p:blipFill rotWithShape="1">
          <a:blip r:embed="rId2"/>
          <a:srcRect l="34104" t="10063" r="34764" b="57610"/>
          <a:stretch/>
        </p:blipFill>
        <p:spPr>
          <a:xfrm>
            <a:off x="2895264" y="1598703"/>
            <a:ext cx="6926642" cy="4045789"/>
          </a:xfrm>
          <a:prstGeom prst="rect">
            <a:avLst/>
          </a:prstGeom>
        </p:spPr>
      </p:pic>
      <p:sp>
        <p:nvSpPr>
          <p:cNvPr id="5" name="TekstSylinder 4">
            <a:extLst>
              <a:ext uri="{FF2B5EF4-FFF2-40B4-BE49-F238E27FC236}">
                <a16:creationId xmlns:a16="http://schemas.microsoft.com/office/drawing/2014/main" id="{D9218204-2CF8-FBFA-39FE-BCBA90D1932B}"/>
              </a:ext>
            </a:extLst>
          </p:cNvPr>
          <p:cNvSpPr txBox="1"/>
          <p:nvPr/>
        </p:nvSpPr>
        <p:spPr>
          <a:xfrm>
            <a:off x="503094" y="1866122"/>
            <a:ext cx="1949570" cy="1477328"/>
          </a:xfrm>
          <a:prstGeom prst="rect">
            <a:avLst/>
          </a:prstGeom>
          <a:noFill/>
        </p:spPr>
        <p:txBody>
          <a:bodyPr wrap="square" rtlCol="0">
            <a:spAutoFit/>
          </a:bodyPr>
          <a:lstStyle/>
          <a:p>
            <a:r>
              <a:rPr lang="nb-NO" dirty="0"/>
              <a:t>Eventuelle problemer som sperrer, antilag eller andre kamper kommer her</a:t>
            </a:r>
          </a:p>
        </p:txBody>
      </p:sp>
      <p:cxnSp>
        <p:nvCxnSpPr>
          <p:cNvPr id="7" name="Rett pilkobling 6">
            <a:extLst>
              <a:ext uri="{FF2B5EF4-FFF2-40B4-BE49-F238E27FC236}">
                <a16:creationId xmlns:a16="http://schemas.microsoft.com/office/drawing/2014/main" id="{FA577656-013E-2723-3E02-FCBFFC0769C9}"/>
              </a:ext>
            </a:extLst>
          </p:cNvPr>
          <p:cNvCxnSpPr>
            <a:stCxn id="5" idx="3"/>
          </p:cNvCxnSpPr>
          <p:nvPr/>
        </p:nvCxnSpPr>
        <p:spPr>
          <a:xfrm>
            <a:off x="2452664" y="2604786"/>
            <a:ext cx="747736" cy="164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kstSylinder 7">
            <a:extLst>
              <a:ext uri="{FF2B5EF4-FFF2-40B4-BE49-F238E27FC236}">
                <a16:creationId xmlns:a16="http://schemas.microsoft.com/office/drawing/2014/main" id="{445A6785-24E8-C902-DC89-815EC210934E}"/>
              </a:ext>
            </a:extLst>
          </p:cNvPr>
          <p:cNvSpPr txBox="1"/>
          <p:nvPr/>
        </p:nvSpPr>
        <p:spPr>
          <a:xfrm>
            <a:off x="3761116" y="3343450"/>
            <a:ext cx="4554747" cy="646331"/>
          </a:xfrm>
          <a:prstGeom prst="rect">
            <a:avLst/>
          </a:prstGeom>
          <a:noFill/>
        </p:spPr>
        <p:txBody>
          <a:bodyPr wrap="square" rtlCol="0">
            <a:spAutoFit/>
          </a:bodyPr>
          <a:lstStyle/>
          <a:p>
            <a:r>
              <a:rPr lang="nb-NO" dirty="0"/>
              <a:t>Skriv gjerne her om det er noen du kan dømme med eller andre ting som er relevant</a:t>
            </a:r>
          </a:p>
        </p:txBody>
      </p:sp>
      <p:sp>
        <p:nvSpPr>
          <p:cNvPr id="9" name="TekstSylinder 8">
            <a:extLst>
              <a:ext uri="{FF2B5EF4-FFF2-40B4-BE49-F238E27FC236}">
                <a16:creationId xmlns:a16="http://schemas.microsoft.com/office/drawing/2014/main" id="{662C0399-2F4B-F292-2A12-1262005423DD}"/>
              </a:ext>
            </a:extLst>
          </p:cNvPr>
          <p:cNvSpPr txBox="1"/>
          <p:nvPr/>
        </p:nvSpPr>
        <p:spPr>
          <a:xfrm>
            <a:off x="3200400" y="5193102"/>
            <a:ext cx="2794958" cy="646331"/>
          </a:xfrm>
          <a:prstGeom prst="rect">
            <a:avLst/>
          </a:prstGeom>
          <a:noFill/>
        </p:spPr>
        <p:txBody>
          <a:bodyPr wrap="square" rtlCol="0">
            <a:spAutoFit/>
          </a:bodyPr>
          <a:lstStyle/>
          <a:p>
            <a:r>
              <a:rPr lang="nb-NO" dirty="0"/>
              <a:t>Trykk OK, og du får epost om du får oppdraget</a:t>
            </a:r>
          </a:p>
        </p:txBody>
      </p:sp>
      <p:cxnSp>
        <p:nvCxnSpPr>
          <p:cNvPr id="11" name="Rett pilkobling 10">
            <a:extLst>
              <a:ext uri="{FF2B5EF4-FFF2-40B4-BE49-F238E27FC236}">
                <a16:creationId xmlns:a16="http://schemas.microsoft.com/office/drawing/2014/main" id="{35934238-4B29-0375-FF49-E1D67ABEFB77}"/>
              </a:ext>
            </a:extLst>
          </p:cNvPr>
          <p:cNvCxnSpPr/>
          <p:nvPr/>
        </p:nvCxnSpPr>
        <p:spPr>
          <a:xfrm flipV="1">
            <a:off x="6012611" y="5259297"/>
            <a:ext cx="2216989" cy="252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C31B3712-C940-2190-798C-B3F071DE3557}"/>
              </a:ext>
            </a:extLst>
          </p:cNvPr>
          <p:cNvSpPr>
            <a:spLocks noGrp="1" noRot="1" noMove="1" noResize="1" noEditPoints="1" noAdjustHandles="1" noChangeArrowheads="1" noChangeShapeType="1"/>
          </p:cNvSpPr>
          <p:nvPr/>
        </p:nvSpPr>
        <p:spPr>
          <a:xfrm>
            <a:off x="3776625" y="2581433"/>
            <a:ext cx="2011700" cy="15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4104379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937861A-6E7D-5315-639E-CECBF45E5C1C}"/>
              </a:ext>
            </a:extLst>
          </p:cNvPr>
          <p:cNvSpPr>
            <a:spLocks noGrp="1"/>
          </p:cNvSpPr>
          <p:nvPr>
            <p:ph type="title"/>
          </p:nvPr>
        </p:nvSpPr>
        <p:spPr/>
        <p:txBody>
          <a:bodyPr/>
          <a:lstStyle/>
          <a:p>
            <a:r>
              <a:rPr lang="nb-NO" dirty="0"/>
              <a:t>Ekstra kamper</a:t>
            </a:r>
          </a:p>
        </p:txBody>
      </p:sp>
      <p:sp>
        <p:nvSpPr>
          <p:cNvPr id="4" name="Plassholder for innhold 3">
            <a:extLst>
              <a:ext uri="{FF2B5EF4-FFF2-40B4-BE49-F238E27FC236}">
                <a16:creationId xmlns:a16="http://schemas.microsoft.com/office/drawing/2014/main" id="{B1CA9109-576C-22DC-2D47-4D47DFDDE70D}"/>
              </a:ext>
            </a:extLst>
          </p:cNvPr>
          <p:cNvSpPr>
            <a:spLocks noGrp="1"/>
          </p:cNvSpPr>
          <p:nvPr>
            <p:ph idx="1"/>
          </p:nvPr>
        </p:nvSpPr>
        <p:spPr/>
        <p:txBody>
          <a:bodyPr/>
          <a:lstStyle/>
          <a:p>
            <a:r>
              <a:rPr lang="nb-NO" dirty="0"/>
              <a:t>Merk at enkelte kamper kan allerede ha en dommer på kampen, og det er ingen automatikk at du får bytte ut personen med makkeren din</a:t>
            </a:r>
          </a:p>
          <a:p>
            <a:r>
              <a:rPr lang="nb-NO" dirty="0"/>
              <a:t>Det er ikke automatisk at du får kampen, du må tenke over hvor mye kjøring det eventuelt er for kampen.</a:t>
            </a:r>
          </a:p>
          <a:p>
            <a:r>
              <a:rPr lang="nb-NO" dirty="0"/>
              <a:t>Om du er registrert i systemet som makkere, så kan du søke på vegne av paret på kamper som mangler 2 dommere</a:t>
            </a:r>
          </a:p>
        </p:txBody>
      </p:sp>
    </p:spTree>
    <p:extLst>
      <p:ext uri="{BB962C8B-B14F-4D97-AF65-F5344CB8AC3E}">
        <p14:creationId xmlns:p14="http://schemas.microsoft.com/office/powerpoint/2010/main" val="2390050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44AF33-ACFF-9839-4B58-7228DFD28365}"/>
              </a:ext>
            </a:extLst>
          </p:cNvPr>
          <p:cNvSpPr>
            <a:spLocks noGrp="1"/>
          </p:cNvSpPr>
          <p:nvPr>
            <p:ph type="title"/>
          </p:nvPr>
        </p:nvSpPr>
        <p:spPr/>
        <p:txBody>
          <a:bodyPr/>
          <a:lstStyle/>
          <a:p>
            <a:r>
              <a:rPr lang="nb-NO" dirty="0"/>
              <a:t>Sende kamper til betaling</a:t>
            </a:r>
          </a:p>
        </p:txBody>
      </p:sp>
      <p:pic>
        <p:nvPicPr>
          <p:cNvPr id="3" name="Plassholder for innhold 3">
            <a:extLst>
              <a:ext uri="{FF2B5EF4-FFF2-40B4-BE49-F238E27FC236}">
                <a16:creationId xmlns:a16="http://schemas.microsoft.com/office/drawing/2014/main" id="{9CDCB6A3-B27C-08E1-4912-B4AEA5CA27AE}"/>
              </a:ext>
            </a:extLst>
          </p:cNvPr>
          <p:cNvPicPr>
            <a:picLocks noGrp="1" noRot="1" noChangeAspect="1" noMove="1" noResize="1" noEditPoints="1" noAdjustHandles="1" noChangeArrowheads="1" noChangeShapeType="1" noCrop="1"/>
          </p:cNvPicPr>
          <p:nvPr/>
        </p:nvPicPr>
        <p:blipFill rotWithShape="1">
          <a:blip r:embed="rId2"/>
          <a:srcRect t="7190" b="5229"/>
          <a:stretch/>
        </p:blipFill>
        <p:spPr>
          <a:xfrm>
            <a:off x="1278146" y="1195537"/>
            <a:ext cx="9635707" cy="4746633"/>
          </a:xfrm>
          <a:prstGeom prst="rect">
            <a:avLst/>
          </a:prstGeom>
        </p:spPr>
      </p:pic>
      <p:cxnSp>
        <p:nvCxnSpPr>
          <p:cNvPr id="5" name="Rett pilkobling 4">
            <a:extLst>
              <a:ext uri="{FF2B5EF4-FFF2-40B4-BE49-F238E27FC236}">
                <a16:creationId xmlns:a16="http://schemas.microsoft.com/office/drawing/2014/main" id="{D1AC8A80-F207-A26F-5783-BA59EC4EBB67}"/>
              </a:ext>
            </a:extLst>
          </p:cNvPr>
          <p:cNvCxnSpPr>
            <a:cxnSpLocks/>
            <a:stCxn id="2" idx="2"/>
          </p:cNvCxnSpPr>
          <p:nvPr/>
        </p:nvCxnSpPr>
        <p:spPr>
          <a:xfrm flipH="1">
            <a:off x="5469147" y="986817"/>
            <a:ext cx="626853" cy="2442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D4017363-E670-A062-3012-E450878B11A9}"/>
              </a:ext>
            </a:extLst>
          </p:cNvPr>
          <p:cNvSpPr>
            <a:spLocks noGrp="1" noRot="1" noMove="1" noResize="1" noEditPoints="1" noAdjustHandles="1" noChangeArrowheads="1" noChangeShapeType="1"/>
          </p:cNvSpPr>
          <p:nvPr/>
        </p:nvSpPr>
        <p:spPr>
          <a:xfrm>
            <a:off x="2552393" y="2304084"/>
            <a:ext cx="1916090" cy="395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
        <p:nvSpPr>
          <p:cNvPr id="6" name="Rektangel 5">
            <a:extLst>
              <a:ext uri="{FF2B5EF4-FFF2-40B4-BE49-F238E27FC236}">
                <a16:creationId xmlns:a16="http://schemas.microsoft.com/office/drawing/2014/main" id="{1F0AFE17-FDF6-98C5-D921-631342B1D6EE}"/>
              </a:ext>
            </a:extLst>
          </p:cNvPr>
          <p:cNvSpPr>
            <a:spLocks noGrp="1" noRot="1" noMove="1" noResize="1" noEditPoints="1" noAdjustHandles="1" noChangeArrowheads="1" noChangeShapeType="1"/>
          </p:cNvSpPr>
          <p:nvPr/>
        </p:nvSpPr>
        <p:spPr>
          <a:xfrm>
            <a:off x="1304461" y="2700068"/>
            <a:ext cx="821254" cy="15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
        <p:nvSpPr>
          <p:cNvPr id="7" name="Rektangel 6">
            <a:extLst>
              <a:ext uri="{FF2B5EF4-FFF2-40B4-BE49-F238E27FC236}">
                <a16:creationId xmlns:a16="http://schemas.microsoft.com/office/drawing/2014/main" id="{6C4A1394-8251-A05F-4ED5-891B2B9DF9F7}"/>
              </a:ext>
            </a:extLst>
          </p:cNvPr>
          <p:cNvSpPr>
            <a:spLocks noGrp="1" noRot="1" noMove="1" noResize="1" noEditPoints="1" noAdjustHandles="1" noChangeArrowheads="1" noChangeShapeType="1"/>
          </p:cNvSpPr>
          <p:nvPr/>
        </p:nvSpPr>
        <p:spPr>
          <a:xfrm>
            <a:off x="1304461" y="3058919"/>
            <a:ext cx="821254" cy="15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3976875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A3247D-3A77-4BF7-7AF7-C6FAF7AE17AD}"/>
              </a:ext>
            </a:extLst>
          </p:cNvPr>
          <p:cNvSpPr>
            <a:spLocks noGrp="1"/>
          </p:cNvSpPr>
          <p:nvPr>
            <p:ph type="title"/>
          </p:nvPr>
        </p:nvSpPr>
        <p:spPr/>
        <p:txBody>
          <a:bodyPr/>
          <a:lstStyle/>
          <a:p>
            <a:r>
              <a:rPr lang="nb-NO" dirty="0"/>
              <a:t>Sende kamper til betaling</a:t>
            </a:r>
          </a:p>
        </p:txBody>
      </p:sp>
      <p:pic>
        <p:nvPicPr>
          <p:cNvPr id="4" name="Bilde 3">
            <a:extLst>
              <a:ext uri="{FF2B5EF4-FFF2-40B4-BE49-F238E27FC236}">
                <a16:creationId xmlns:a16="http://schemas.microsoft.com/office/drawing/2014/main" id="{8451A66B-6112-F107-CA65-0D9E0E1ADAD2}"/>
              </a:ext>
            </a:extLst>
          </p:cNvPr>
          <p:cNvPicPr>
            <a:picLocks noGrp="1" noRot="1" noChangeAspect="1" noMove="1" noResize="1" noEditPoints="1" noAdjustHandles="1" noChangeArrowheads="1" noChangeShapeType="1" noCrop="1"/>
          </p:cNvPicPr>
          <p:nvPr/>
        </p:nvPicPr>
        <p:blipFill rotWithShape="1">
          <a:blip r:embed="rId2"/>
          <a:srcRect t="6793" b="4654"/>
          <a:stretch/>
        </p:blipFill>
        <p:spPr>
          <a:xfrm>
            <a:off x="1477879" y="1248015"/>
            <a:ext cx="9236242" cy="4600695"/>
          </a:xfrm>
          <a:prstGeom prst="rect">
            <a:avLst/>
          </a:prstGeom>
        </p:spPr>
      </p:pic>
      <p:sp>
        <p:nvSpPr>
          <p:cNvPr id="5" name="TekstSylinder 4">
            <a:extLst>
              <a:ext uri="{FF2B5EF4-FFF2-40B4-BE49-F238E27FC236}">
                <a16:creationId xmlns:a16="http://schemas.microsoft.com/office/drawing/2014/main" id="{57389A5A-7642-7BFF-9B83-25FFF62601F6}"/>
              </a:ext>
            </a:extLst>
          </p:cNvPr>
          <p:cNvSpPr txBox="1"/>
          <p:nvPr/>
        </p:nvSpPr>
        <p:spPr>
          <a:xfrm>
            <a:off x="3579962" y="4649638"/>
            <a:ext cx="3536830" cy="369332"/>
          </a:xfrm>
          <a:prstGeom prst="rect">
            <a:avLst/>
          </a:prstGeom>
          <a:noFill/>
        </p:spPr>
        <p:txBody>
          <a:bodyPr wrap="square" rtlCol="0">
            <a:spAutoFit/>
          </a:bodyPr>
          <a:lstStyle/>
          <a:p>
            <a:r>
              <a:rPr lang="nb-NO" dirty="0"/>
              <a:t>Velg alle kamper på samme dag</a:t>
            </a:r>
          </a:p>
        </p:txBody>
      </p:sp>
      <p:cxnSp>
        <p:nvCxnSpPr>
          <p:cNvPr id="7" name="Rett pilkobling 6">
            <a:extLst>
              <a:ext uri="{FF2B5EF4-FFF2-40B4-BE49-F238E27FC236}">
                <a16:creationId xmlns:a16="http://schemas.microsoft.com/office/drawing/2014/main" id="{6F449D2A-A77C-3C56-D2FC-95F0495B038B}"/>
              </a:ext>
            </a:extLst>
          </p:cNvPr>
          <p:cNvCxnSpPr>
            <a:stCxn id="5" idx="0"/>
          </p:cNvCxnSpPr>
          <p:nvPr/>
        </p:nvCxnSpPr>
        <p:spPr>
          <a:xfrm flipH="1" flipV="1">
            <a:off x="2734574" y="3579962"/>
            <a:ext cx="2613803" cy="1069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kstSylinder 7">
            <a:extLst>
              <a:ext uri="{FF2B5EF4-FFF2-40B4-BE49-F238E27FC236}">
                <a16:creationId xmlns:a16="http://schemas.microsoft.com/office/drawing/2014/main" id="{F7282049-2DDD-BF22-C980-F5ACE3D86940}"/>
              </a:ext>
            </a:extLst>
          </p:cNvPr>
          <p:cNvSpPr txBox="1"/>
          <p:nvPr/>
        </p:nvSpPr>
        <p:spPr>
          <a:xfrm>
            <a:off x="2570673" y="2380890"/>
            <a:ext cx="139747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b-NO" sz="1200" dirty="0"/>
              <a:t>Her vil det komme en knapp for å sende</a:t>
            </a:r>
          </a:p>
        </p:txBody>
      </p:sp>
      <p:sp>
        <p:nvSpPr>
          <p:cNvPr id="9" name="TekstSylinder 8">
            <a:extLst>
              <a:ext uri="{FF2B5EF4-FFF2-40B4-BE49-F238E27FC236}">
                <a16:creationId xmlns:a16="http://schemas.microsoft.com/office/drawing/2014/main" id="{3C039048-F95A-9C1A-2F57-D33353D78C78}"/>
              </a:ext>
            </a:extLst>
          </p:cNvPr>
          <p:cNvSpPr txBox="1"/>
          <p:nvPr/>
        </p:nvSpPr>
        <p:spPr>
          <a:xfrm>
            <a:off x="4615132" y="1587260"/>
            <a:ext cx="2303253" cy="369332"/>
          </a:xfrm>
          <a:prstGeom prst="rect">
            <a:avLst/>
          </a:prstGeom>
          <a:noFill/>
        </p:spPr>
        <p:txBody>
          <a:bodyPr wrap="square" rtlCol="0">
            <a:spAutoFit/>
          </a:bodyPr>
          <a:lstStyle/>
          <a:p>
            <a:r>
              <a:rPr lang="nb-NO" dirty="0"/>
              <a:t>Når du har sendt alt</a:t>
            </a:r>
          </a:p>
        </p:txBody>
      </p:sp>
      <p:cxnSp>
        <p:nvCxnSpPr>
          <p:cNvPr id="11" name="Rett pilkobling 10">
            <a:extLst>
              <a:ext uri="{FF2B5EF4-FFF2-40B4-BE49-F238E27FC236}">
                <a16:creationId xmlns:a16="http://schemas.microsoft.com/office/drawing/2014/main" id="{D987CE87-BA41-0F95-1D64-6CB6790FEE05}"/>
              </a:ext>
            </a:extLst>
          </p:cNvPr>
          <p:cNvCxnSpPr>
            <a:stCxn id="9" idx="2"/>
          </p:cNvCxnSpPr>
          <p:nvPr/>
        </p:nvCxnSpPr>
        <p:spPr>
          <a:xfrm flipH="1">
            <a:off x="3071004" y="1956592"/>
            <a:ext cx="2695755" cy="148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E07CDEE1-4139-3FF2-03EA-802BC1CF54EE}"/>
              </a:ext>
            </a:extLst>
          </p:cNvPr>
          <p:cNvSpPr>
            <a:spLocks noGrp="1" noRot="1" noMove="1" noResize="1" noEditPoints="1" noAdjustHandles="1" noChangeArrowheads="1" noChangeShapeType="1"/>
          </p:cNvSpPr>
          <p:nvPr/>
        </p:nvSpPr>
        <p:spPr>
          <a:xfrm>
            <a:off x="1548571" y="2704055"/>
            <a:ext cx="821254" cy="15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
        <p:nvSpPr>
          <p:cNvPr id="6" name="Rektangel 5">
            <a:extLst>
              <a:ext uri="{FF2B5EF4-FFF2-40B4-BE49-F238E27FC236}">
                <a16:creationId xmlns:a16="http://schemas.microsoft.com/office/drawing/2014/main" id="{F7F2E4C0-5FA0-7291-B543-E03D242FD235}"/>
              </a:ext>
            </a:extLst>
          </p:cNvPr>
          <p:cNvSpPr>
            <a:spLocks noGrp="1" noRot="1" noMove="1" noResize="1" noEditPoints="1" noAdjustHandles="1" noChangeArrowheads="1" noChangeShapeType="1"/>
          </p:cNvSpPr>
          <p:nvPr/>
        </p:nvSpPr>
        <p:spPr>
          <a:xfrm>
            <a:off x="1548571" y="3040318"/>
            <a:ext cx="821254" cy="15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2179918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CB6D9D-200B-0D82-EC0E-EE491889D132}"/>
              </a:ext>
            </a:extLst>
          </p:cNvPr>
          <p:cNvSpPr>
            <a:spLocks noGrp="1"/>
          </p:cNvSpPr>
          <p:nvPr>
            <p:ph type="title"/>
          </p:nvPr>
        </p:nvSpPr>
        <p:spPr/>
        <p:txBody>
          <a:bodyPr/>
          <a:lstStyle/>
          <a:p>
            <a:r>
              <a:rPr lang="nb-NO" dirty="0"/>
              <a:t>Observasjoner</a:t>
            </a:r>
          </a:p>
        </p:txBody>
      </p:sp>
      <p:sp>
        <p:nvSpPr>
          <p:cNvPr id="3" name="Plassholder for innhold 2">
            <a:extLst>
              <a:ext uri="{FF2B5EF4-FFF2-40B4-BE49-F238E27FC236}">
                <a16:creationId xmlns:a16="http://schemas.microsoft.com/office/drawing/2014/main" id="{5E1AF476-DC8F-F40B-7619-CEE11C46E1B1}"/>
              </a:ext>
            </a:extLst>
          </p:cNvPr>
          <p:cNvSpPr>
            <a:spLocks noGrp="1"/>
          </p:cNvSpPr>
          <p:nvPr>
            <p:ph idx="1"/>
          </p:nvPr>
        </p:nvSpPr>
        <p:spPr/>
        <p:txBody>
          <a:bodyPr/>
          <a:lstStyle/>
          <a:p>
            <a:r>
              <a:rPr lang="nb-NO" dirty="0"/>
              <a:t>Om du har hatt en observatør, så skal vedkommende skrive en rapport fra kampen. Denne er først tilgjengelig for deg etter du har fylt ut på vegne av paret. </a:t>
            </a:r>
          </a:p>
          <a:p>
            <a:r>
              <a:rPr lang="nb-NO" dirty="0"/>
              <a:t>Du skal IKKE fylle ut skjema på alle kamper du kan, det er kun kamper hvor du har hatt observasjon.</a:t>
            </a:r>
          </a:p>
          <a:p>
            <a:endParaRPr lang="nb-NO" dirty="0"/>
          </a:p>
        </p:txBody>
      </p:sp>
    </p:spTree>
    <p:extLst>
      <p:ext uri="{BB962C8B-B14F-4D97-AF65-F5344CB8AC3E}">
        <p14:creationId xmlns:p14="http://schemas.microsoft.com/office/powerpoint/2010/main" val="2426032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C7316DCE-4D00-1189-5F08-3DBEED9F5EDF}"/>
              </a:ext>
            </a:extLst>
          </p:cNvPr>
          <p:cNvSpPr>
            <a:spLocks noGrp="1"/>
          </p:cNvSpPr>
          <p:nvPr>
            <p:ph type="title"/>
          </p:nvPr>
        </p:nvSpPr>
        <p:spPr/>
        <p:txBody>
          <a:bodyPr/>
          <a:lstStyle/>
          <a:p>
            <a:r>
              <a:rPr lang="nb-NO" dirty="0"/>
              <a:t>Opprett skjema og trykk vis</a:t>
            </a:r>
          </a:p>
        </p:txBody>
      </p:sp>
      <p:pic>
        <p:nvPicPr>
          <p:cNvPr id="6" name="Bilde 5">
            <a:extLst>
              <a:ext uri="{FF2B5EF4-FFF2-40B4-BE49-F238E27FC236}">
                <a16:creationId xmlns:a16="http://schemas.microsoft.com/office/drawing/2014/main" id="{37A2EAD0-D7EC-7664-103C-0E9E6E24C2B2}"/>
              </a:ext>
            </a:extLst>
          </p:cNvPr>
          <p:cNvPicPr>
            <a:picLocks noGrp="1" noRot="1" noChangeAspect="1" noMove="1" noResize="1" noEditPoints="1" noAdjustHandles="1" noChangeArrowheads="1" noChangeShapeType="1" noCrop="1"/>
          </p:cNvPicPr>
          <p:nvPr/>
        </p:nvPicPr>
        <p:blipFill rotWithShape="1">
          <a:blip r:embed="rId2"/>
          <a:srcRect t="6666" b="4277"/>
          <a:stretch/>
        </p:blipFill>
        <p:spPr>
          <a:xfrm>
            <a:off x="1300136" y="1431396"/>
            <a:ext cx="9591728" cy="4804913"/>
          </a:xfrm>
          <a:prstGeom prst="rect">
            <a:avLst/>
          </a:prstGeom>
        </p:spPr>
      </p:pic>
      <p:cxnSp>
        <p:nvCxnSpPr>
          <p:cNvPr id="8" name="Rett pilkobling 7">
            <a:extLst>
              <a:ext uri="{FF2B5EF4-FFF2-40B4-BE49-F238E27FC236}">
                <a16:creationId xmlns:a16="http://schemas.microsoft.com/office/drawing/2014/main" id="{75CD4459-E739-1D7D-B7AE-DB552A3F6649}"/>
              </a:ext>
            </a:extLst>
          </p:cNvPr>
          <p:cNvCxnSpPr>
            <a:stCxn id="4" idx="2"/>
          </p:cNvCxnSpPr>
          <p:nvPr/>
        </p:nvCxnSpPr>
        <p:spPr>
          <a:xfrm>
            <a:off x="6096000" y="986817"/>
            <a:ext cx="4091796" cy="1946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ktangel 1">
            <a:extLst>
              <a:ext uri="{FF2B5EF4-FFF2-40B4-BE49-F238E27FC236}">
                <a16:creationId xmlns:a16="http://schemas.microsoft.com/office/drawing/2014/main" id="{8C883393-CB9D-9665-3840-82F7E1FE0F1A}"/>
              </a:ext>
            </a:extLst>
          </p:cNvPr>
          <p:cNvSpPr>
            <a:spLocks noGrp="1" noRot="1" noMove="1" noResize="1" noEditPoints="1" noAdjustHandles="1" noChangeArrowheads="1" noChangeShapeType="1"/>
          </p:cNvSpPr>
          <p:nvPr/>
        </p:nvSpPr>
        <p:spPr>
          <a:xfrm>
            <a:off x="1367416" y="2932981"/>
            <a:ext cx="821254" cy="15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2390795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EF107E-A6AA-E247-2026-04CEB2333702}"/>
              </a:ext>
            </a:extLst>
          </p:cNvPr>
          <p:cNvSpPr>
            <a:spLocks noGrp="1"/>
          </p:cNvSpPr>
          <p:nvPr>
            <p:ph type="title"/>
          </p:nvPr>
        </p:nvSpPr>
        <p:spPr/>
        <p:txBody>
          <a:bodyPr/>
          <a:lstStyle/>
          <a:p>
            <a:r>
              <a:rPr lang="nb-NO" dirty="0" err="1"/>
              <a:t>Turneringsadmin</a:t>
            </a:r>
            <a:endParaRPr lang="nb-NO" dirty="0"/>
          </a:p>
        </p:txBody>
      </p:sp>
      <p:sp>
        <p:nvSpPr>
          <p:cNvPr id="3" name="Plassholder for innhold 2">
            <a:extLst>
              <a:ext uri="{FF2B5EF4-FFF2-40B4-BE49-F238E27FC236}">
                <a16:creationId xmlns:a16="http://schemas.microsoft.com/office/drawing/2014/main" id="{1BF891E5-29CB-8A89-A4ED-48B9A50D6680}"/>
              </a:ext>
            </a:extLst>
          </p:cNvPr>
          <p:cNvSpPr>
            <a:spLocks noGrp="1"/>
          </p:cNvSpPr>
          <p:nvPr>
            <p:ph idx="1"/>
          </p:nvPr>
        </p:nvSpPr>
        <p:spPr/>
        <p:txBody>
          <a:bodyPr>
            <a:normAutofit lnSpcReduction="10000"/>
          </a:bodyPr>
          <a:lstStyle/>
          <a:p>
            <a:r>
              <a:rPr lang="nb-NO" dirty="0" err="1"/>
              <a:t>Turneringsadmin</a:t>
            </a:r>
            <a:r>
              <a:rPr lang="nb-NO" dirty="0"/>
              <a:t> er verktøyet en bruker til å beramme dommere til kamper, hvor dommerne kan oppgi sperrer og stedet en går til for å starte utfylling av dommerregninger. </a:t>
            </a:r>
          </a:p>
          <a:p>
            <a:endParaRPr lang="nb-NO" dirty="0"/>
          </a:p>
          <a:p>
            <a:r>
              <a:rPr lang="nb-NO" dirty="0"/>
              <a:t>I dag skal vi gå gjennom de viktigste tingene dere må kunne i verktøyet.</a:t>
            </a:r>
          </a:p>
          <a:p>
            <a:pPr lvl="1"/>
            <a:r>
              <a:rPr lang="nb-NO" dirty="0"/>
              <a:t>Legge inn tidssperre </a:t>
            </a:r>
          </a:p>
          <a:p>
            <a:pPr lvl="1"/>
            <a:r>
              <a:rPr lang="nb-NO" dirty="0"/>
              <a:t>Legge inn habilitetssperrer og antilag</a:t>
            </a:r>
          </a:p>
          <a:p>
            <a:pPr lvl="1"/>
            <a:r>
              <a:rPr lang="nb-NO" dirty="0"/>
              <a:t>Legge inn anleggene dere kan dømme i </a:t>
            </a:r>
          </a:p>
          <a:p>
            <a:pPr lvl="1"/>
            <a:r>
              <a:rPr lang="nb-NO" dirty="0"/>
              <a:t>Legge inn kontonummer</a:t>
            </a:r>
          </a:p>
          <a:p>
            <a:pPr lvl="1"/>
            <a:r>
              <a:rPr lang="nb-NO" dirty="0"/>
              <a:t>Hvordan søke fritak og søke på nye oppdrag</a:t>
            </a:r>
          </a:p>
          <a:p>
            <a:pPr lvl="1"/>
            <a:r>
              <a:rPr lang="nb-NO" dirty="0"/>
              <a:t>Hvordan bytte av oppdrag</a:t>
            </a:r>
          </a:p>
          <a:p>
            <a:pPr lvl="1"/>
            <a:r>
              <a:rPr lang="nb-NO" dirty="0"/>
              <a:t>Hvordan se rapporter fra observatør</a:t>
            </a:r>
          </a:p>
        </p:txBody>
      </p:sp>
    </p:spTree>
    <p:extLst>
      <p:ext uri="{BB962C8B-B14F-4D97-AF65-F5344CB8AC3E}">
        <p14:creationId xmlns:p14="http://schemas.microsoft.com/office/powerpoint/2010/main" val="3172582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E4D0AE-7EFD-E841-9673-06980F9C606B}"/>
              </a:ext>
            </a:extLst>
          </p:cNvPr>
          <p:cNvSpPr>
            <a:spLocks noGrp="1"/>
          </p:cNvSpPr>
          <p:nvPr>
            <p:ph type="title"/>
          </p:nvPr>
        </p:nvSpPr>
        <p:spPr/>
        <p:txBody>
          <a:bodyPr/>
          <a:lstStyle/>
          <a:p>
            <a:r>
              <a:rPr lang="nb-NO" dirty="0"/>
              <a:t>Trykk rediger, fullført og lagre</a:t>
            </a:r>
          </a:p>
        </p:txBody>
      </p:sp>
      <p:pic>
        <p:nvPicPr>
          <p:cNvPr id="4" name="Bilde 3">
            <a:extLst>
              <a:ext uri="{FF2B5EF4-FFF2-40B4-BE49-F238E27FC236}">
                <a16:creationId xmlns:a16="http://schemas.microsoft.com/office/drawing/2014/main" id="{146E22C2-6719-4BC5-0FFC-F9725449EF4E}"/>
              </a:ext>
            </a:extLst>
          </p:cNvPr>
          <p:cNvPicPr>
            <a:picLocks noChangeAspect="1"/>
          </p:cNvPicPr>
          <p:nvPr/>
        </p:nvPicPr>
        <p:blipFill rotWithShape="1">
          <a:blip r:embed="rId2"/>
          <a:srcRect t="6918" r="64623" b="15975"/>
          <a:stretch/>
        </p:blipFill>
        <p:spPr>
          <a:xfrm>
            <a:off x="6400913" y="1061048"/>
            <a:ext cx="4313208" cy="5287993"/>
          </a:xfrm>
          <a:prstGeom prst="rect">
            <a:avLst/>
          </a:prstGeom>
        </p:spPr>
      </p:pic>
      <p:cxnSp>
        <p:nvCxnSpPr>
          <p:cNvPr id="6" name="Rett pilkobling 5">
            <a:extLst>
              <a:ext uri="{FF2B5EF4-FFF2-40B4-BE49-F238E27FC236}">
                <a16:creationId xmlns:a16="http://schemas.microsoft.com/office/drawing/2014/main" id="{FC16AF36-0CA1-F918-7ED9-0BA0183C03FB}"/>
              </a:ext>
            </a:extLst>
          </p:cNvPr>
          <p:cNvCxnSpPr>
            <a:stCxn id="2" idx="2"/>
          </p:cNvCxnSpPr>
          <p:nvPr/>
        </p:nvCxnSpPr>
        <p:spPr>
          <a:xfrm>
            <a:off x="6096000" y="986817"/>
            <a:ext cx="1098430" cy="600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Rett pilkobling 7">
            <a:extLst>
              <a:ext uri="{FF2B5EF4-FFF2-40B4-BE49-F238E27FC236}">
                <a16:creationId xmlns:a16="http://schemas.microsoft.com/office/drawing/2014/main" id="{1C2DC153-6DDA-C715-DCFC-D5FBDF22857A}"/>
              </a:ext>
            </a:extLst>
          </p:cNvPr>
          <p:cNvCxnSpPr>
            <a:stCxn id="2" idx="2"/>
          </p:cNvCxnSpPr>
          <p:nvPr/>
        </p:nvCxnSpPr>
        <p:spPr>
          <a:xfrm>
            <a:off x="6096000" y="986817"/>
            <a:ext cx="3781245" cy="4861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ett pilkobling 9">
            <a:extLst>
              <a:ext uri="{FF2B5EF4-FFF2-40B4-BE49-F238E27FC236}">
                <a16:creationId xmlns:a16="http://schemas.microsoft.com/office/drawing/2014/main" id="{9DD10C68-5CB4-54CD-2653-C6A6B8B1A998}"/>
              </a:ext>
            </a:extLst>
          </p:cNvPr>
          <p:cNvCxnSpPr>
            <a:stCxn id="2" idx="2"/>
          </p:cNvCxnSpPr>
          <p:nvPr/>
        </p:nvCxnSpPr>
        <p:spPr>
          <a:xfrm>
            <a:off x="6096000" y="986817"/>
            <a:ext cx="3781245" cy="5094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kstSylinder 10">
            <a:extLst>
              <a:ext uri="{FF2B5EF4-FFF2-40B4-BE49-F238E27FC236}">
                <a16:creationId xmlns:a16="http://schemas.microsoft.com/office/drawing/2014/main" id="{C2650949-6877-5727-33D3-9AA00FF9A8FA}"/>
              </a:ext>
            </a:extLst>
          </p:cNvPr>
          <p:cNvSpPr txBox="1"/>
          <p:nvPr/>
        </p:nvSpPr>
        <p:spPr>
          <a:xfrm>
            <a:off x="1782792" y="2551837"/>
            <a:ext cx="2274612" cy="1754326"/>
          </a:xfrm>
          <a:prstGeom prst="rect">
            <a:avLst/>
          </a:prstGeom>
          <a:noFill/>
        </p:spPr>
        <p:txBody>
          <a:bodyPr wrap="square" rtlCol="0">
            <a:spAutoFit/>
          </a:bodyPr>
          <a:lstStyle/>
          <a:p>
            <a:r>
              <a:rPr lang="nb-NO" dirty="0"/>
              <a:t>Skjemaet ser ulikt ut etter hvilket nivå du dømmer. Det viktigste er å eventuelt få frem hvordan dere opplevde kampen</a:t>
            </a:r>
          </a:p>
        </p:txBody>
      </p:sp>
    </p:spTree>
    <p:extLst>
      <p:ext uri="{BB962C8B-B14F-4D97-AF65-F5344CB8AC3E}">
        <p14:creationId xmlns:p14="http://schemas.microsoft.com/office/powerpoint/2010/main" val="3691300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6222BE-FD85-6551-99FE-553039B82725}"/>
              </a:ext>
            </a:extLst>
          </p:cNvPr>
          <p:cNvSpPr>
            <a:spLocks noGrp="1"/>
          </p:cNvSpPr>
          <p:nvPr>
            <p:ph type="title"/>
          </p:nvPr>
        </p:nvSpPr>
        <p:spPr/>
        <p:txBody>
          <a:bodyPr/>
          <a:lstStyle/>
          <a:p>
            <a:r>
              <a:rPr lang="nb-NO" dirty="0"/>
              <a:t>For å se rapporten fra observatør:</a:t>
            </a:r>
          </a:p>
        </p:txBody>
      </p:sp>
      <p:pic>
        <p:nvPicPr>
          <p:cNvPr id="4" name="Bilde 3">
            <a:extLst>
              <a:ext uri="{FF2B5EF4-FFF2-40B4-BE49-F238E27FC236}">
                <a16:creationId xmlns:a16="http://schemas.microsoft.com/office/drawing/2014/main" id="{2E40C400-1CBC-1CA5-C2FD-8F6333A738E6}"/>
              </a:ext>
            </a:extLst>
          </p:cNvPr>
          <p:cNvPicPr>
            <a:picLocks noGrp="1" noRot="1" noChangeAspect="1" noMove="1" noResize="1" noEditPoints="1" noAdjustHandles="1" noChangeArrowheads="1" noChangeShapeType="1" noCrop="1"/>
          </p:cNvPicPr>
          <p:nvPr/>
        </p:nvPicPr>
        <p:blipFill rotWithShape="1">
          <a:blip r:embed="rId2"/>
          <a:srcRect t="6793" b="5157"/>
          <a:stretch/>
        </p:blipFill>
        <p:spPr>
          <a:xfrm>
            <a:off x="1674962" y="1581523"/>
            <a:ext cx="8842075" cy="4379330"/>
          </a:xfrm>
          <a:prstGeom prst="rect">
            <a:avLst/>
          </a:prstGeom>
        </p:spPr>
      </p:pic>
      <p:sp>
        <p:nvSpPr>
          <p:cNvPr id="5" name="TekstSylinder 4">
            <a:extLst>
              <a:ext uri="{FF2B5EF4-FFF2-40B4-BE49-F238E27FC236}">
                <a16:creationId xmlns:a16="http://schemas.microsoft.com/office/drawing/2014/main" id="{8135372C-82AE-833E-38A0-EE8AB926678D}"/>
              </a:ext>
            </a:extLst>
          </p:cNvPr>
          <p:cNvSpPr txBox="1"/>
          <p:nvPr/>
        </p:nvSpPr>
        <p:spPr>
          <a:xfrm>
            <a:off x="6840861" y="1581523"/>
            <a:ext cx="1742536" cy="369332"/>
          </a:xfrm>
          <a:prstGeom prst="rect">
            <a:avLst/>
          </a:prstGeom>
          <a:noFill/>
        </p:spPr>
        <p:txBody>
          <a:bodyPr wrap="square" rtlCol="0">
            <a:spAutoFit/>
          </a:bodyPr>
          <a:lstStyle/>
          <a:p>
            <a:r>
              <a:rPr lang="nb-NO" dirty="0"/>
              <a:t>Velg levert</a:t>
            </a:r>
          </a:p>
        </p:txBody>
      </p:sp>
      <p:cxnSp>
        <p:nvCxnSpPr>
          <p:cNvPr id="7" name="Rett pilkobling 6">
            <a:extLst>
              <a:ext uri="{FF2B5EF4-FFF2-40B4-BE49-F238E27FC236}">
                <a16:creationId xmlns:a16="http://schemas.microsoft.com/office/drawing/2014/main" id="{0C8D2415-6D20-7D2C-C3AB-72F68599CFAE}"/>
              </a:ext>
            </a:extLst>
          </p:cNvPr>
          <p:cNvCxnSpPr>
            <a:cxnSpLocks/>
          </p:cNvCxnSpPr>
          <p:nvPr/>
        </p:nvCxnSpPr>
        <p:spPr>
          <a:xfrm>
            <a:off x="7712129" y="1950855"/>
            <a:ext cx="2130611" cy="697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kstSylinder 8">
            <a:extLst>
              <a:ext uri="{FF2B5EF4-FFF2-40B4-BE49-F238E27FC236}">
                <a16:creationId xmlns:a16="http://schemas.microsoft.com/office/drawing/2014/main" id="{50931104-88F5-64C4-45C5-DAD37D738E7C}"/>
              </a:ext>
            </a:extLst>
          </p:cNvPr>
          <p:cNvSpPr txBox="1"/>
          <p:nvPr/>
        </p:nvSpPr>
        <p:spPr>
          <a:xfrm>
            <a:off x="8652294" y="1627524"/>
            <a:ext cx="1742536" cy="369332"/>
          </a:xfrm>
          <a:prstGeom prst="rect">
            <a:avLst/>
          </a:prstGeom>
          <a:noFill/>
        </p:spPr>
        <p:txBody>
          <a:bodyPr wrap="square" rtlCol="0">
            <a:spAutoFit/>
          </a:bodyPr>
          <a:lstStyle/>
          <a:p>
            <a:r>
              <a:rPr lang="nb-NO" dirty="0"/>
              <a:t>Trykk vis</a:t>
            </a:r>
          </a:p>
        </p:txBody>
      </p:sp>
      <p:cxnSp>
        <p:nvCxnSpPr>
          <p:cNvPr id="11" name="Rett pilkobling 10">
            <a:extLst>
              <a:ext uri="{FF2B5EF4-FFF2-40B4-BE49-F238E27FC236}">
                <a16:creationId xmlns:a16="http://schemas.microsoft.com/office/drawing/2014/main" id="{56B71C57-25B1-1FB6-ADBB-CB10C499534E}"/>
              </a:ext>
            </a:extLst>
          </p:cNvPr>
          <p:cNvCxnSpPr>
            <a:stCxn id="9" idx="2"/>
          </p:cNvCxnSpPr>
          <p:nvPr/>
        </p:nvCxnSpPr>
        <p:spPr>
          <a:xfrm>
            <a:off x="9523562" y="1996856"/>
            <a:ext cx="767751" cy="875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ktangel 11">
            <a:extLst>
              <a:ext uri="{FF2B5EF4-FFF2-40B4-BE49-F238E27FC236}">
                <a16:creationId xmlns:a16="http://schemas.microsoft.com/office/drawing/2014/main" id="{79EC5A94-0D26-FE1F-6214-A14B0456A68A}"/>
              </a:ext>
            </a:extLst>
          </p:cNvPr>
          <p:cNvSpPr>
            <a:spLocks noGrp="1" noRot="1" noMove="1" noResize="1" noEditPoints="1" noAdjustHandles="1" noChangeArrowheads="1" noChangeShapeType="1"/>
          </p:cNvSpPr>
          <p:nvPr/>
        </p:nvSpPr>
        <p:spPr>
          <a:xfrm>
            <a:off x="8704052" y="2872596"/>
            <a:ext cx="1061049" cy="697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Skjult</a:t>
            </a:r>
          </a:p>
        </p:txBody>
      </p:sp>
      <p:sp>
        <p:nvSpPr>
          <p:cNvPr id="13" name="Rektangel 12">
            <a:extLst>
              <a:ext uri="{FF2B5EF4-FFF2-40B4-BE49-F238E27FC236}">
                <a16:creationId xmlns:a16="http://schemas.microsoft.com/office/drawing/2014/main" id="{8C93DCF8-6038-8A58-23C3-FDEB999BC419}"/>
              </a:ext>
            </a:extLst>
          </p:cNvPr>
          <p:cNvSpPr>
            <a:spLocks noGrp="1" noRot="1" noMove="1" noResize="1" noEditPoints="1" noAdjustHandles="1" noChangeArrowheads="1" noChangeShapeType="1"/>
          </p:cNvSpPr>
          <p:nvPr/>
        </p:nvSpPr>
        <p:spPr>
          <a:xfrm>
            <a:off x="2817961" y="2872596"/>
            <a:ext cx="2323383" cy="697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Skjult</a:t>
            </a:r>
          </a:p>
        </p:txBody>
      </p:sp>
    </p:spTree>
    <p:extLst>
      <p:ext uri="{BB962C8B-B14F-4D97-AF65-F5344CB8AC3E}">
        <p14:creationId xmlns:p14="http://schemas.microsoft.com/office/powerpoint/2010/main" val="192162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19A81E-519F-4DA7-9D5F-4D0283CF9132}"/>
              </a:ext>
            </a:extLst>
          </p:cNvPr>
          <p:cNvSpPr>
            <a:spLocks noGrp="1"/>
          </p:cNvSpPr>
          <p:nvPr>
            <p:ph type="title"/>
          </p:nvPr>
        </p:nvSpPr>
        <p:spPr/>
        <p:txBody>
          <a:bodyPr/>
          <a:lstStyle/>
          <a:p>
            <a:r>
              <a:rPr lang="nb-NO" dirty="0"/>
              <a:t>Logge inn i </a:t>
            </a:r>
            <a:r>
              <a:rPr lang="nb-NO" dirty="0" err="1"/>
              <a:t>turneringsadmin</a:t>
            </a:r>
            <a:endParaRPr lang="nb-NO" dirty="0"/>
          </a:p>
        </p:txBody>
      </p:sp>
      <p:sp>
        <p:nvSpPr>
          <p:cNvPr id="3" name="Plassholder for innhold 2">
            <a:extLst>
              <a:ext uri="{FF2B5EF4-FFF2-40B4-BE49-F238E27FC236}">
                <a16:creationId xmlns:a16="http://schemas.microsoft.com/office/drawing/2014/main" id="{85C8E0B5-C92D-9FBB-700B-ED274B2C14E3}"/>
              </a:ext>
            </a:extLst>
          </p:cNvPr>
          <p:cNvSpPr>
            <a:spLocks noGrp="1"/>
          </p:cNvSpPr>
          <p:nvPr>
            <p:ph idx="1"/>
          </p:nvPr>
        </p:nvSpPr>
        <p:spPr>
          <a:xfrm>
            <a:off x="709863" y="1716657"/>
            <a:ext cx="9236242" cy="4068846"/>
          </a:xfrm>
        </p:spPr>
        <p:txBody>
          <a:bodyPr/>
          <a:lstStyle/>
          <a:p>
            <a:r>
              <a:rPr lang="nb-NO" dirty="0"/>
              <a:t>Gå til adressen ta.nif.no og skriv inn brukernavn og passord. </a:t>
            </a:r>
          </a:p>
          <a:p>
            <a:pPr lvl="1"/>
            <a:r>
              <a:rPr lang="nb-NO" dirty="0"/>
              <a:t>Unngå å lag dere flere nye brukere, da dette skaper krøll for dere senere. </a:t>
            </a:r>
          </a:p>
          <a:p>
            <a:pPr lvl="1"/>
            <a:endParaRPr lang="nb-NO" dirty="0"/>
          </a:p>
        </p:txBody>
      </p:sp>
      <p:pic>
        <p:nvPicPr>
          <p:cNvPr id="5" name="Bilde 4">
            <a:extLst>
              <a:ext uri="{FF2B5EF4-FFF2-40B4-BE49-F238E27FC236}">
                <a16:creationId xmlns:a16="http://schemas.microsoft.com/office/drawing/2014/main" id="{DE0448DD-0356-A82E-29DF-395F99CFAE9F}"/>
              </a:ext>
            </a:extLst>
          </p:cNvPr>
          <p:cNvPicPr>
            <a:picLocks noGrp="1" noRot="1" noChangeAspect="1" noMove="1" noResize="1" noEditPoints="1" noAdjustHandles="1" noChangeArrowheads="1" noChangeShapeType="1" noCrop="1"/>
          </p:cNvPicPr>
          <p:nvPr/>
        </p:nvPicPr>
        <p:blipFill rotWithShape="1">
          <a:blip r:embed="rId2"/>
          <a:srcRect t="7190" b="5229"/>
          <a:stretch/>
        </p:blipFill>
        <p:spPr>
          <a:xfrm>
            <a:off x="2245895" y="2596551"/>
            <a:ext cx="7616998" cy="3752492"/>
          </a:xfrm>
          <a:prstGeom prst="rect">
            <a:avLst/>
          </a:prstGeom>
        </p:spPr>
      </p:pic>
      <p:sp>
        <p:nvSpPr>
          <p:cNvPr id="4" name="Rektangel 3">
            <a:extLst>
              <a:ext uri="{FF2B5EF4-FFF2-40B4-BE49-F238E27FC236}">
                <a16:creationId xmlns:a16="http://schemas.microsoft.com/office/drawing/2014/main" id="{40849678-045D-D006-EF28-1663F2B7637A}"/>
              </a:ext>
            </a:extLst>
          </p:cNvPr>
          <p:cNvSpPr>
            <a:spLocks noGrp="1" noRot="1" noMove="1" noResize="1" noEditPoints="1" noAdjustHandles="1" noChangeArrowheads="1" noChangeShapeType="1"/>
          </p:cNvSpPr>
          <p:nvPr/>
        </p:nvSpPr>
        <p:spPr>
          <a:xfrm>
            <a:off x="2245895" y="3683479"/>
            <a:ext cx="773350" cy="5175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45020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809D4A-AB37-6AA3-F8FC-A7F1D1A59DE7}"/>
              </a:ext>
            </a:extLst>
          </p:cNvPr>
          <p:cNvSpPr>
            <a:spLocks noGrp="1"/>
          </p:cNvSpPr>
          <p:nvPr>
            <p:ph type="title"/>
          </p:nvPr>
        </p:nvSpPr>
        <p:spPr/>
        <p:txBody>
          <a:bodyPr/>
          <a:lstStyle/>
          <a:p>
            <a:r>
              <a:rPr lang="nb-NO" dirty="0"/>
              <a:t>Forklaring av ting</a:t>
            </a:r>
          </a:p>
        </p:txBody>
      </p:sp>
      <p:pic>
        <p:nvPicPr>
          <p:cNvPr id="3" name="Bilde 2">
            <a:extLst>
              <a:ext uri="{FF2B5EF4-FFF2-40B4-BE49-F238E27FC236}">
                <a16:creationId xmlns:a16="http://schemas.microsoft.com/office/drawing/2014/main" id="{3D4CA4F1-F8F2-CE8F-1590-AAD51A91250F}"/>
              </a:ext>
            </a:extLst>
          </p:cNvPr>
          <p:cNvPicPr>
            <a:picLocks noGrp="1" noRot="1" noChangeAspect="1" noMove="1" noResize="1" noEditPoints="1" noAdjustHandles="1" noChangeArrowheads="1" noChangeShapeType="1" noCrop="1"/>
          </p:cNvPicPr>
          <p:nvPr/>
        </p:nvPicPr>
        <p:blipFill rotWithShape="1">
          <a:blip r:embed="rId2"/>
          <a:srcRect t="6826" b="4921"/>
          <a:stretch/>
        </p:blipFill>
        <p:spPr>
          <a:xfrm>
            <a:off x="1265207" y="1311215"/>
            <a:ext cx="9661585" cy="4796286"/>
          </a:xfrm>
          <a:prstGeom prst="rect">
            <a:avLst/>
          </a:prstGeom>
        </p:spPr>
      </p:pic>
      <p:sp>
        <p:nvSpPr>
          <p:cNvPr id="4" name="Rektangel 3">
            <a:extLst>
              <a:ext uri="{FF2B5EF4-FFF2-40B4-BE49-F238E27FC236}">
                <a16:creationId xmlns:a16="http://schemas.microsoft.com/office/drawing/2014/main" id="{14115E25-7402-3420-C81B-D88564847804}"/>
              </a:ext>
            </a:extLst>
          </p:cNvPr>
          <p:cNvSpPr>
            <a:spLocks noGrp="1" noRot="1" noMove="1" noResize="1" noEditPoints="1" noAdjustHandles="1" noChangeArrowheads="1" noChangeShapeType="1"/>
          </p:cNvSpPr>
          <p:nvPr/>
        </p:nvSpPr>
        <p:spPr>
          <a:xfrm>
            <a:off x="2389516" y="1406105"/>
            <a:ext cx="1647646" cy="828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
        <p:nvSpPr>
          <p:cNvPr id="5" name="TekstSylinder 4">
            <a:extLst>
              <a:ext uri="{FF2B5EF4-FFF2-40B4-BE49-F238E27FC236}">
                <a16:creationId xmlns:a16="http://schemas.microsoft.com/office/drawing/2014/main" id="{0483DC81-06C8-9450-5ABF-81CA32FABCC6}"/>
              </a:ext>
            </a:extLst>
          </p:cNvPr>
          <p:cNvSpPr txBox="1"/>
          <p:nvPr/>
        </p:nvSpPr>
        <p:spPr>
          <a:xfrm>
            <a:off x="6927011" y="3079630"/>
            <a:ext cx="3372929" cy="369332"/>
          </a:xfrm>
          <a:prstGeom prst="rect">
            <a:avLst/>
          </a:prstGeom>
          <a:noFill/>
        </p:spPr>
        <p:txBody>
          <a:bodyPr wrap="square" rtlCol="0">
            <a:spAutoFit/>
          </a:bodyPr>
          <a:lstStyle/>
          <a:p>
            <a:r>
              <a:rPr lang="nb-NO" dirty="0"/>
              <a:t>Tilhørighet = klubb</a:t>
            </a:r>
          </a:p>
        </p:txBody>
      </p:sp>
      <p:cxnSp>
        <p:nvCxnSpPr>
          <p:cNvPr id="7" name="Rett pilkobling 6">
            <a:extLst>
              <a:ext uri="{FF2B5EF4-FFF2-40B4-BE49-F238E27FC236}">
                <a16:creationId xmlns:a16="http://schemas.microsoft.com/office/drawing/2014/main" id="{03AFFF52-E878-A4DC-71E8-C685210B0942}"/>
              </a:ext>
            </a:extLst>
          </p:cNvPr>
          <p:cNvCxnSpPr>
            <a:cxnSpLocks/>
          </p:cNvCxnSpPr>
          <p:nvPr/>
        </p:nvCxnSpPr>
        <p:spPr>
          <a:xfrm flipH="1">
            <a:off x="4468482" y="3278038"/>
            <a:ext cx="2458529" cy="69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kstSylinder 8">
            <a:extLst>
              <a:ext uri="{FF2B5EF4-FFF2-40B4-BE49-F238E27FC236}">
                <a16:creationId xmlns:a16="http://schemas.microsoft.com/office/drawing/2014/main" id="{BADDB058-8BF5-D660-1C34-5B12F8DD40A2}"/>
              </a:ext>
            </a:extLst>
          </p:cNvPr>
          <p:cNvSpPr txBox="1"/>
          <p:nvPr/>
        </p:nvSpPr>
        <p:spPr>
          <a:xfrm>
            <a:off x="7039155" y="3519577"/>
            <a:ext cx="3131388" cy="369332"/>
          </a:xfrm>
          <a:prstGeom prst="rect">
            <a:avLst/>
          </a:prstGeom>
          <a:noFill/>
        </p:spPr>
        <p:txBody>
          <a:bodyPr wrap="square" rtlCol="0">
            <a:spAutoFit/>
          </a:bodyPr>
          <a:lstStyle/>
          <a:p>
            <a:r>
              <a:rPr lang="nb-NO" dirty="0"/>
              <a:t>Administrert av = regionen din</a:t>
            </a:r>
          </a:p>
        </p:txBody>
      </p:sp>
      <p:cxnSp>
        <p:nvCxnSpPr>
          <p:cNvPr id="11" name="Rett pilkobling 10">
            <a:extLst>
              <a:ext uri="{FF2B5EF4-FFF2-40B4-BE49-F238E27FC236}">
                <a16:creationId xmlns:a16="http://schemas.microsoft.com/office/drawing/2014/main" id="{6A6E9342-5B48-5B84-738A-40BA53434E54}"/>
              </a:ext>
            </a:extLst>
          </p:cNvPr>
          <p:cNvCxnSpPr>
            <a:cxnSpLocks/>
          </p:cNvCxnSpPr>
          <p:nvPr/>
        </p:nvCxnSpPr>
        <p:spPr>
          <a:xfrm flipH="1" flipV="1">
            <a:off x="4468482" y="3519577"/>
            <a:ext cx="2562046" cy="155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kstSylinder 12">
            <a:extLst>
              <a:ext uri="{FF2B5EF4-FFF2-40B4-BE49-F238E27FC236}">
                <a16:creationId xmlns:a16="http://schemas.microsoft.com/office/drawing/2014/main" id="{1F8B17F1-B687-B353-9561-FDAC0D91A219}"/>
              </a:ext>
            </a:extLst>
          </p:cNvPr>
          <p:cNvSpPr txBox="1"/>
          <p:nvPr/>
        </p:nvSpPr>
        <p:spPr>
          <a:xfrm>
            <a:off x="7039155" y="3959524"/>
            <a:ext cx="3407434" cy="646331"/>
          </a:xfrm>
          <a:prstGeom prst="rect">
            <a:avLst/>
          </a:prstGeom>
          <a:noFill/>
        </p:spPr>
        <p:txBody>
          <a:bodyPr wrap="square" rtlCol="0">
            <a:spAutoFit/>
          </a:bodyPr>
          <a:lstStyle/>
          <a:p>
            <a:r>
              <a:rPr lang="nb-NO" dirty="0"/>
              <a:t>Nivå er hvor høyt du kan dømme og basert på ringsystemet</a:t>
            </a:r>
          </a:p>
        </p:txBody>
      </p:sp>
      <p:cxnSp>
        <p:nvCxnSpPr>
          <p:cNvPr id="15" name="Rett pilkobling 14">
            <a:extLst>
              <a:ext uri="{FF2B5EF4-FFF2-40B4-BE49-F238E27FC236}">
                <a16:creationId xmlns:a16="http://schemas.microsoft.com/office/drawing/2014/main" id="{16CEEB21-AD97-F4AD-6F9C-0B65C388E76E}"/>
              </a:ext>
            </a:extLst>
          </p:cNvPr>
          <p:cNvCxnSpPr>
            <a:cxnSpLocks/>
            <a:stCxn id="13" idx="1"/>
          </p:cNvCxnSpPr>
          <p:nvPr/>
        </p:nvCxnSpPr>
        <p:spPr>
          <a:xfrm flipH="1" flipV="1">
            <a:off x="5408762" y="4213307"/>
            <a:ext cx="1630393" cy="69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ktangel 9">
            <a:extLst>
              <a:ext uri="{FF2B5EF4-FFF2-40B4-BE49-F238E27FC236}">
                <a16:creationId xmlns:a16="http://schemas.microsoft.com/office/drawing/2014/main" id="{E3343095-186D-15B2-EC58-FEB7CAD079DC}"/>
              </a:ext>
            </a:extLst>
          </p:cNvPr>
          <p:cNvSpPr>
            <a:spLocks noGrp="1" noRot="1" noMove="1" noResize="1" noEditPoints="1" noAdjustHandles="1" noChangeArrowheads="1" noChangeShapeType="1"/>
          </p:cNvSpPr>
          <p:nvPr/>
        </p:nvSpPr>
        <p:spPr>
          <a:xfrm>
            <a:off x="1265207" y="2717321"/>
            <a:ext cx="891397" cy="629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
        <p:nvSpPr>
          <p:cNvPr id="12" name="Rektangel 11">
            <a:extLst>
              <a:ext uri="{FF2B5EF4-FFF2-40B4-BE49-F238E27FC236}">
                <a16:creationId xmlns:a16="http://schemas.microsoft.com/office/drawing/2014/main" id="{8E1BA1EA-AB86-B858-AC9F-008C3B021D64}"/>
              </a:ext>
            </a:extLst>
          </p:cNvPr>
          <p:cNvSpPr>
            <a:spLocks noGrp="1" noRot="1" noMove="1" noResize="1" noEditPoints="1" noAdjustHandles="1" noChangeArrowheads="1" noChangeShapeType="1"/>
          </p:cNvSpPr>
          <p:nvPr/>
        </p:nvSpPr>
        <p:spPr>
          <a:xfrm>
            <a:off x="3745303" y="3278038"/>
            <a:ext cx="723179" cy="206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a:t>DIN INFO</a:t>
            </a:r>
          </a:p>
        </p:txBody>
      </p:sp>
    </p:spTree>
    <p:extLst>
      <p:ext uri="{BB962C8B-B14F-4D97-AF65-F5344CB8AC3E}">
        <p14:creationId xmlns:p14="http://schemas.microsoft.com/office/powerpoint/2010/main" val="648868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A48C10DC-4981-5CAF-01AD-6ABA2B3DCA8D}"/>
              </a:ext>
            </a:extLst>
          </p:cNvPr>
          <p:cNvSpPr>
            <a:spLocks noGrp="1"/>
          </p:cNvSpPr>
          <p:nvPr>
            <p:ph type="title"/>
          </p:nvPr>
        </p:nvSpPr>
        <p:spPr/>
        <p:txBody>
          <a:bodyPr/>
          <a:lstStyle/>
          <a:p>
            <a:r>
              <a:rPr lang="nb-NO" dirty="0"/>
              <a:t>Legge inn informasjonen din:</a:t>
            </a:r>
          </a:p>
        </p:txBody>
      </p:sp>
      <p:pic>
        <p:nvPicPr>
          <p:cNvPr id="4" name="Plassholder for innhold 3">
            <a:extLst>
              <a:ext uri="{FF2B5EF4-FFF2-40B4-BE49-F238E27FC236}">
                <a16:creationId xmlns:a16="http://schemas.microsoft.com/office/drawing/2014/main" id="{3D308605-FF09-3F2A-D5CD-D72D2F0FE5FC}"/>
              </a:ext>
            </a:extLst>
          </p:cNvPr>
          <p:cNvPicPr>
            <a:picLocks noGrp="1" noRot="1" noChangeAspect="1" noMove="1" noResize="1" noEditPoints="1" noAdjustHandles="1" noChangeArrowheads="1" noChangeShapeType="1" noCrop="1"/>
          </p:cNvPicPr>
          <p:nvPr>
            <p:ph idx="4294967295"/>
          </p:nvPr>
        </p:nvPicPr>
        <p:blipFill rotWithShape="1">
          <a:blip r:embed="rId2"/>
          <a:srcRect t="7190" b="5229"/>
          <a:stretch/>
        </p:blipFill>
        <p:spPr>
          <a:xfrm>
            <a:off x="1278146" y="1195537"/>
            <a:ext cx="9635707" cy="4746633"/>
          </a:xfrm>
        </p:spPr>
      </p:pic>
      <p:cxnSp>
        <p:nvCxnSpPr>
          <p:cNvPr id="10" name="Rett pilkobling 9">
            <a:extLst>
              <a:ext uri="{FF2B5EF4-FFF2-40B4-BE49-F238E27FC236}">
                <a16:creationId xmlns:a16="http://schemas.microsoft.com/office/drawing/2014/main" id="{CB0AC083-39E0-996D-123F-688347789FC7}"/>
              </a:ext>
            </a:extLst>
          </p:cNvPr>
          <p:cNvCxnSpPr/>
          <p:nvPr/>
        </p:nvCxnSpPr>
        <p:spPr>
          <a:xfrm flipH="1" flipV="1">
            <a:off x="5374257" y="2372264"/>
            <a:ext cx="2113471" cy="785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ktangel 1">
            <a:extLst>
              <a:ext uri="{FF2B5EF4-FFF2-40B4-BE49-F238E27FC236}">
                <a16:creationId xmlns:a16="http://schemas.microsoft.com/office/drawing/2014/main" id="{4610403F-7049-93E2-17CF-E7A985F8956E}"/>
              </a:ext>
            </a:extLst>
          </p:cNvPr>
          <p:cNvSpPr>
            <a:spLocks noGrp="1" noRot="1" noMove="1" noResize="1" noEditPoints="1" noAdjustHandles="1" noChangeArrowheads="1" noChangeShapeType="1"/>
          </p:cNvSpPr>
          <p:nvPr/>
        </p:nvSpPr>
        <p:spPr>
          <a:xfrm>
            <a:off x="1278147" y="2575115"/>
            <a:ext cx="910872" cy="582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
        <p:nvSpPr>
          <p:cNvPr id="3" name="Rektangel 2">
            <a:extLst>
              <a:ext uri="{FF2B5EF4-FFF2-40B4-BE49-F238E27FC236}">
                <a16:creationId xmlns:a16="http://schemas.microsoft.com/office/drawing/2014/main" id="{151B9F15-21F1-D8A1-141D-2EFD4C284422}"/>
              </a:ext>
            </a:extLst>
          </p:cNvPr>
          <p:cNvSpPr>
            <a:spLocks noGrp="1" noRot="1" noMove="1" noResize="1" noEditPoints="1" noAdjustHandles="1" noChangeArrowheads="1" noChangeShapeType="1"/>
          </p:cNvSpPr>
          <p:nvPr/>
        </p:nvSpPr>
        <p:spPr>
          <a:xfrm>
            <a:off x="2481270" y="2252060"/>
            <a:ext cx="1989129" cy="454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Tree>
    <p:extLst>
      <p:ext uri="{BB962C8B-B14F-4D97-AF65-F5344CB8AC3E}">
        <p14:creationId xmlns:p14="http://schemas.microsoft.com/office/powerpoint/2010/main" val="2544001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EA887D-C43A-3740-F1E1-7D3326C72EEB}"/>
              </a:ext>
            </a:extLst>
          </p:cNvPr>
          <p:cNvSpPr>
            <a:spLocks noGrp="1"/>
          </p:cNvSpPr>
          <p:nvPr>
            <p:ph type="title"/>
          </p:nvPr>
        </p:nvSpPr>
        <p:spPr/>
        <p:txBody>
          <a:bodyPr/>
          <a:lstStyle/>
          <a:p>
            <a:r>
              <a:rPr lang="nb-NO" dirty="0"/>
              <a:t>Dommerpåmelding for sesongen</a:t>
            </a:r>
          </a:p>
        </p:txBody>
      </p:sp>
      <p:pic>
        <p:nvPicPr>
          <p:cNvPr id="3" name="Bilde 2">
            <a:extLst>
              <a:ext uri="{FF2B5EF4-FFF2-40B4-BE49-F238E27FC236}">
                <a16:creationId xmlns:a16="http://schemas.microsoft.com/office/drawing/2014/main" id="{9BE49F63-2D6F-BD3D-C00B-3487DF997545}"/>
              </a:ext>
            </a:extLst>
          </p:cNvPr>
          <p:cNvPicPr>
            <a:picLocks noGrp="1" noRot="1" noChangeAspect="1" noMove="1" noResize="1" noEditPoints="1" noAdjustHandles="1" noChangeArrowheads="1" noChangeShapeType="1" noCrop="1"/>
          </p:cNvPicPr>
          <p:nvPr/>
        </p:nvPicPr>
        <p:blipFill rotWithShape="1">
          <a:blip r:embed="rId2"/>
          <a:srcRect t="6826" b="4921"/>
          <a:stretch/>
        </p:blipFill>
        <p:spPr>
          <a:xfrm>
            <a:off x="1265207" y="1311215"/>
            <a:ext cx="9661585" cy="4796286"/>
          </a:xfrm>
          <a:prstGeom prst="rect">
            <a:avLst/>
          </a:prstGeom>
        </p:spPr>
      </p:pic>
      <p:sp>
        <p:nvSpPr>
          <p:cNvPr id="4" name="Rektangel 3">
            <a:extLst>
              <a:ext uri="{FF2B5EF4-FFF2-40B4-BE49-F238E27FC236}">
                <a16:creationId xmlns:a16="http://schemas.microsoft.com/office/drawing/2014/main" id="{C0283F7C-8AFE-D0D4-77F6-AF8EDBE4F0F9}"/>
              </a:ext>
            </a:extLst>
          </p:cNvPr>
          <p:cNvSpPr>
            <a:spLocks noGrp="1" noRot="1" noMove="1" noResize="1" noEditPoints="1" noAdjustHandles="1" noChangeArrowheads="1" noChangeShapeType="1"/>
          </p:cNvSpPr>
          <p:nvPr/>
        </p:nvSpPr>
        <p:spPr>
          <a:xfrm>
            <a:off x="2382982" y="1376218"/>
            <a:ext cx="1662807" cy="840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cxnSp>
        <p:nvCxnSpPr>
          <p:cNvPr id="6" name="Rett pilkobling 5">
            <a:extLst>
              <a:ext uri="{FF2B5EF4-FFF2-40B4-BE49-F238E27FC236}">
                <a16:creationId xmlns:a16="http://schemas.microsoft.com/office/drawing/2014/main" id="{9C3BE6C5-AFC6-8E3C-FB84-2A5347B35602}"/>
              </a:ext>
            </a:extLst>
          </p:cNvPr>
          <p:cNvCxnSpPr/>
          <p:nvPr/>
        </p:nvCxnSpPr>
        <p:spPr>
          <a:xfrm flipH="1" flipV="1">
            <a:off x="4201064" y="2829464"/>
            <a:ext cx="2700068" cy="1052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ktangel 4">
            <a:extLst>
              <a:ext uri="{FF2B5EF4-FFF2-40B4-BE49-F238E27FC236}">
                <a16:creationId xmlns:a16="http://schemas.microsoft.com/office/drawing/2014/main" id="{C6B4CEFD-2EEB-AB1F-DE27-97AD0F8B0554}"/>
              </a:ext>
            </a:extLst>
          </p:cNvPr>
          <p:cNvSpPr>
            <a:spLocks noGrp="1" noRot="1" noMove="1" noResize="1" noEditPoints="1" noAdjustHandles="1" noChangeArrowheads="1" noChangeShapeType="1"/>
          </p:cNvSpPr>
          <p:nvPr/>
        </p:nvSpPr>
        <p:spPr>
          <a:xfrm>
            <a:off x="1265207" y="2682212"/>
            <a:ext cx="1000839" cy="679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
        <p:nvSpPr>
          <p:cNvPr id="7" name="Rektangel 6">
            <a:extLst>
              <a:ext uri="{FF2B5EF4-FFF2-40B4-BE49-F238E27FC236}">
                <a16:creationId xmlns:a16="http://schemas.microsoft.com/office/drawing/2014/main" id="{DB48A68A-8FE4-49D2-B717-476567F5133A}"/>
              </a:ext>
            </a:extLst>
          </p:cNvPr>
          <p:cNvSpPr>
            <a:spLocks noGrp="1" noRot="1" noMove="1" noResize="1" noEditPoints="1" noAdjustHandles="1" noChangeArrowheads="1" noChangeShapeType="1"/>
          </p:cNvSpPr>
          <p:nvPr/>
        </p:nvSpPr>
        <p:spPr>
          <a:xfrm>
            <a:off x="3713801" y="3278869"/>
            <a:ext cx="821254" cy="15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DIN INFO</a:t>
            </a:r>
          </a:p>
        </p:txBody>
      </p:sp>
    </p:spTree>
    <p:extLst>
      <p:ext uri="{BB962C8B-B14F-4D97-AF65-F5344CB8AC3E}">
        <p14:creationId xmlns:p14="http://schemas.microsoft.com/office/powerpoint/2010/main" val="2497503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3F03E5-9700-A0EF-BB18-E243D43E3771}"/>
              </a:ext>
            </a:extLst>
          </p:cNvPr>
          <p:cNvSpPr>
            <a:spLocks noGrp="1"/>
          </p:cNvSpPr>
          <p:nvPr>
            <p:ph type="title"/>
          </p:nvPr>
        </p:nvSpPr>
        <p:spPr/>
        <p:txBody>
          <a:bodyPr/>
          <a:lstStyle/>
          <a:p>
            <a:r>
              <a:rPr lang="nb-NO" sz="2400" dirty="0"/>
              <a:t>Her kan du godta påmeldingene dine (jeg har godkjent mine)</a:t>
            </a:r>
          </a:p>
        </p:txBody>
      </p:sp>
      <p:pic>
        <p:nvPicPr>
          <p:cNvPr id="4" name="Bilde 3">
            <a:extLst>
              <a:ext uri="{FF2B5EF4-FFF2-40B4-BE49-F238E27FC236}">
                <a16:creationId xmlns:a16="http://schemas.microsoft.com/office/drawing/2014/main" id="{D298ED76-F881-2476-90CA-E8AC2668B552}"/>
              </a:ext>
            </a:extLst>
          </p:cNvPr>
          <p:cNvPicPr>
            <a:picLocks noGrp="1" noRot="1" noChangeAspect="1" noMove="1" noResize="1" noEditPoints="1" noAdjustHandles="1" noChangeArrowheads="1" noChangeShapeType="1" noCrop="1"/>
          </p:cNvPicPr>
          <p:nvPr/>
        </p:nvPicPr>
        <p:blipFill rotWithShape="1">
          <a:blip r:embed="rId2"/>
          <a:srcRect t="6234" b="4425"/>
          <a:stretch/>
        </p:blipFill>
        <p:spPr>
          <a:xfrm>
            <a:off x="1006415" y="1120844"/>
            <a:ext cx="10179170" cy="5115465"/>
          </a:xfrm>
          <a:prstGeom prst="rect">
            <a:avLst/>
          </a:prstGeom>
        </p:spPr>
      </p:pic>
      <p:cxnSp>
        <p:nvCxnSpPr>
          <p:cNvPr id="6" name="Rett pilkobling 5">
            <a:extLst>
              <a:ext uri="{FF2B5EF4-FFF2-40B4-BE49-F238E27FC236}">
                <a16:creationId xmlns:a16="http://schemas.microsoft.com/office/drawing/2014/main" id="{56F4B8F4-C39F-C014-3A2C-52C96DDC6675}"/>
              </a:ext>
            </a:extLst>
          </p:cNvPr>
          <p:cNvCxnSpPr/>
          <p:nvPr/>
        </p:nvCxnSpPr>
        <p:spPr>
          <a:xfrm flipH="1">
            <a:off x="6314536" y="1492370"/>
            <a:ext cx="2984739" cy="1449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ktangel 8">
            <a:extLst>
              <a:ext uri="{FF2B5EF4-FFF2-40B4-BE49-F238E27FC236}">
                <a16:creationId xmlns:a16="http://schemas.microsoft.com/office/drawing/2014/main" id="{B3CF3C01-2CA8-00CB-9068-6C38ACBD7E2A}"/>
              </a:ext>
            </a:extLst>
          </p:cNvPr>
          <p:cNvSpPr>
            <a:spLocks noGrp="1" noRot="1" noMove="1" noResize="1" noEditPoints="1" noAdjustHandles="1" noChangeArrowheads="1" noChangeShapeType="1"/>
          </p:cNvSpPr>
          <p:nvPr/>
        </p:nvSpPr>
        <p:spPr>
          <a:xfrm>
            <a:off x="2189019" y="1219200"/>
            <a:ext cx="1747504" cy="920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
        <p:nvSpPr>
          <p:cNvPr id="3" name="Rektangel 2">
            <a:extLst>
              <a:ext uri="{FF2B5EF4-FFF2-40B4-BE49-F238E27FC236}">
                <a16:creationId xmlns:a16="http://schemas.microsoft.com/office/drawing/2014/main" id="{63E1C8F2-D083-7D4E-C9A7-5E3855AAB35A}"/>
              </a:ext>
            </a:extLst>
          </p:cNvPr>
          <p:cNvSpPr>
            <a:spLocks noGrp="1" noRot="1" noMove="1" noResize="1" noEditPoints="1" noAdjustHandles="1" noChangeArrowheads="1" noChangeShapeType="1"/>
          </p:cNvSpPr>
          <p:nvPr/>
        </p:nvSpPr>
        <p:spPr>
          <a:xfrm>
            <a:off x="1006415" y="2612895"/>
            <a:ext cx="1025585" cy="684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
        <p:nvSpPr>
          <p:cNvPr id="5" name="Rektangel 4">
            <a:extLst>
              <a:ext uri="{FF2B5EF4-FFF2-40B4-BE49-F238E27FC236}">
                <a16:creationId xmlns:a16="http://schemas.microsoft.com/office/drawing/2014/main" id="{AC6FADF9-16F1-CEE3-68EA-7E260EF5B24A}"/>
              </a:ext>
            </a:extLst>
          </p:cNvPr>
          <p:cNvSpPr>
            <a:spLocks noGrp="1" noRot="1" noMove="1" noResize="1" noEditPoints="1" noAdjustHandles="1" noChangeArrowheads="1" noChangeShapeType="1"/>
          </p:cNvSpPr>
          <p:nvPr/>
        </p:nvSpPr>
        <p:spPr>
          <a:xfrm>
            <a:off x="4213525" y="3163602"/>
            <a:ext cx="866475" cy="2119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DIN INFO</a:t>
            </a:r>
          </a:p>
        </p:txBody>
      </p:sp>
    </p:spTree>
    <p:extLst>
      <p:ext uri="{BB962C8B-B14F-4D97-AF65-F5344CB8AC3E}">
        <p14:creationId xmlns:p14="http://schemas.microsoft.com/office/powerpoint/2010/main" val="2581971331"/>
      </p:ext>
    </p:extLst>
  </p:cSld>
  <p:clrMapOvr>
    <a:masterClrMapping/>
  </p:clrMapOvr>
</p:sld>
</file>

<file path=ppt/theme/theme1.xml><?xml version="1.0" encoding="utf-8"?>
<a:theme xmlns:a="http://schemas.openxmlformats.org/drawingml/2006/main" name="Intro">
  <a:themeElements>
    <a:clrScheme name="NHF">
      <a:dk1>
        <a:srgbClr val="001E5F"/>
      </a:dk1>
      <a:lt1>
        <a:srgbClr val="FFFFFF"/>
      </a:lt1>
      <a:dk2>
        <a:srgbClr val="000E59"/>
      </a:dk2>
      <a:lt2>
        <a:srgbClr val="D7D7D7"/>
      </a:lt2>
      <a:accent1>
        <a:srgbClr val="F53241"/>
      </a:accent1>
      <a:accent2>
        <a:srgbClr val="00C3FF"/>
      </a:accent2>
      <a:accent3>
        <a:srgbClr val="0078FF"/>
      </a:accent3>
      <a:accent4>
        <a:srgbClr val="9047FF"/>
      </a:accent4>
      <a:accent5>
        <a:srgbClr val="FFA500"/>
      </a:accent5>
      <a:accent6>
        <a:srgbClr val="7BC144"/>
      </a:accent6>
      <a:hlink>
        <a:srgbClr val="F53241"/>
      </a:hlink>
      <a:folHlink>
        <a:srgbClr val="9B9B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mmerkontakt 201" id="{EBBC6F66-5B25-4B19-A499-07C953983B4E}" vid="{7664A2E1-5510-4912-879B-5030DFE5269B}"/>
    </a:ext>
  </a:extLst>
</a:theme>
</file>

<file path=ppt/theme/theme2.xml><?xml version="1.0" encoding="utf-8"?>
<a:theme xmlns:a="http://schemas.openxmlformats.org/drawingml/2006/main" name="Innhold">
  <a:themeElements>
    <a:clrScheme name="NHF">
      <a:dk1>
        <a:srgbClr val="001E5F"/>
      </a:dk1>
      <a:lt1>
        <a:srgbClr val="FFFFFF"/>
      </a:lt1>
      <a:dk2>
        <a:srgbClr val="000E59"/>
      </a:dk2>
      <a:lt2>
        <a:srgbClr val="D7D7D7"/>
      </a:lt2>
      <a:accent1>
        <a:srgbClr val="F53241"/>
      </a:accent1>
      <a:accent2>
        <a:srgbClr val="00C3FF"/>
      </a:accent2>
      <a:accent3>
        <a:srgbClr val="0078FF"/>
      </a:accent3>
      <a:accent4>
        <a:srgbClr val="9047FF"/>
      </a:accent4>
      <a:accent5>
        <a:srgbClr val="FFA500"/>
      </a:accent5>
      <a:accent6>
        <a:srgbClr val="7BC144"/>
      </a:accent6>
      <a:hlink>
        <a:srgbClr val="F53241"/>
      </a:hlink>
      <a:folHlink>
        <a:srgbClr val="9B9B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mmerkontakt 201" id="{EBBC6F66-5B25-4B19-A499-07C953983B4E}" vid="{11C2295B-9C21-4279-ADEC-D95E0477F696}"/>
    </a:ext>
  </a:extLst>
</a:theme>
</file>

<file path=ppt/theme/theme3.xml><?xml version="1.0" encoding="utf-8"?>
<a:theme xmlns:a="http://schemas.openxmlformats.org/drawingml/2006/main" name="Bilder">
  <a:themeElements>
    <a:clrScheme name="NHF">
      <a:dk1>
        <a:srgbClr val="001E5F"/>
      </a:dk1>
      <a:lt1>
        <a:srgbClr val="FFFFFF"/>
      </a:lt1>
      <a:dk2>
        <a:srgbClr val="000E59"/>
      </a:dk2>
      <a:lt2>
        <a:srgbClr val="D7D7D7"/>
      </a:lt2>
      <a:accent1>
        <a:srgbClr val="F53241"/>
      </a:accent1>
      <a:accent2>
        <a:srgbClr val="00C3FF"/>
      </a:accent2>
      <a:accent3>
        <a:srgbClr val="0078FF"/>
      </a:accent3>
      <a:accent4>
        <a:srgbClr val="9047FF"/>
      </a:accent4>
      <a:accent5>
        <a:srgbClr val="FFA500"/>
      </a:accent5>
      <a:accent6>
        <a:srgbClr val="7BC144"/>
      </a:accent6>
      <a:hlink>
        <a:srgbClr val="F53241"/>
      </a:hlink>
      <a:folHlink>
        <a:srgbClr val="9B9B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mmerkontakt 201" id="{EBBC6F66-5B25-4B19-A499-07C953983B4E}" vid="{2E02A3FF-D88A-414B-8EF3-654BA8FF1ACB}"/>
    </a:ext>
  </a:extLst>
</a:theme>
</file>

<file path=ppt/theme/theme4.xml><?xml version="1.0" encoding="utf-8"?>
<a:theme xmlns:a="http://schemas.openxmlformats.org/drawingml/2006/main" name="Partnerskap">
  <a:themeElements>
    <a:clrScheme name="NHF">
      <a:dk1>
        <a:srgbClr val="001E5F"/>
      </a:dk1>
      <a:lt1>
        <a:srgbClr val="FFFFFF"/>
      </a:lt1>
      <a:dk2>
        <a:srgbClr val="000E59"/>
      </a:dk2>
      <a:lt2>
        <a:srgbClr val="D7D7D7"/>
      </a:lt2>
      <a:accent1>
        <a:srgbClr val="F53241"/>
      </a:accent1>
      <a:accent2>
        <a:srgbClr val="00C3FF"/>
      </a:accent2>
      <a:accent3>
        <a:srgbClr val="0078FF"/>
      </a:accent3>
      <a:accent4>
        <a:srgbClr val="9047FF"/>
      </a:accent4>
      <a:accent5>
        <a:srgbClr val="FFA500"/>
      </a:accent5>
      <a:accent6>
        <a:srgbClr val="7BC144"/>
      </a:accent6>
      <a:hlink>
        <a:srgbClr val="F53241"/>
      </a:hlink>
      <a:folHlink>
        <a:srgbClr val="9B9B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mmerkontakt 201" id="{EBBC6F66-5B25-4B19-A499-07C953983B4E}" vid="{81FEBDDB-35EE-4E45-9A4F-9B0F7FF25A6B}"/>
    </a:ext>
  </a:extLst>
</a:theme>
</file>

<file path=ppt/theme/theme5.xml><?xml version="1.0" encoding="utf-8"?>
<a:theme xmlns:a="http://schemas.openxmlformats.org/drawingml/2006/main" name="Logoslides">
  <a:themeElements>
    <a:clrScheme name="NHF">
      <a:dk1>
        <a:srgbClr val="001E5F"/>
      </a:dk1>
      <a:lt1>
        <a:srgbClr val="FFFFFF"/>
      </a:lt1>
      <a:dk2>
        <a:srgbClr val="000E59"/>
      </a:dk2>
      <a:lt2>
        <a:srgbClr val="D7D7D7"/>
      </a:lt2>
      <a:accent1>
        <a:srgbClr val="F53241"/>
      </a:accent1>
      <a:accent2>
        <a:srgbClr val="00C3FF"/>
      </a:accent2>
      <a:accent3>
        <a:srgbClr val="0078FF"/>
      </a:accent3>
      <a:accent4>
        <a:srgbClr val="9047FF"/>
      </a:accent4>
      <a:accent5>
        <a:srgbClr val="FFA500"/>
      </a:accent5>
      <a:accent6>
        <a:srgbClr val="7BC144"/>
      </a:accent6>
      <a:hlink>
        <a:srgbClr val="F53241"/>
      </a:hlink>
      <a:folHlink>
        <a:srgbClr val="9B9B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mmerkontakt 201" id="{EBBC6F66-5B25-4B19-A499-07C953983B4E}" vid="{CD5B4DFB-3001-4DED-95A2-E03C63548E86}"/>
    </a:ext>
  </a:extLst>
</a:theme>
</file>

<file path=ppt/theme/theme6.xml><?xml version="1.0" encoding="utf-8"?>
<a:theme xmlns:a="http://schemas.openxmlformats.org/drawingml/2006/main" name="Mønster">
  <a:themeElements>
    <a:clrScheme name="NHF">
      <a:dk1>
        <a:srgbClr val="001E5F"/>
      </a:dk1>
      <a:lt1>
        <a:srgbClr val="FFFFFF"/>
      </a:lt1>
      <a:dk2>
        <a:srgbClr val="000E59"/>
      </a:dk2>
      <a:lt2>
        <a:srgbClr val="D7D7D7"/>
      </a:lt2>
      <a:accent1>
        <a:srgbClr val="F53241"/>
      </a:accent1>
      <a:accent2>
        <a:srgbClr val="00C3FF"/>
      </a:accent2>
      <a:accent3>
        <a:srgbClr val="0078FF"/>
      </a:accent3>
      <a:accent4>
        <a:srgbClr val="9047FF"/>
      </a:accent4>
      <a:accent5>
        <a:srgbClr val="FFA500"/>
      </a:accent5>
      <a:accent6>
        <a:srgbClr val="7BC144"/>
      </a:accent6>
      <a:hlink>
        <a:srgbClr val="F53241"/>
      </a:hlink>
      <a:folHlink>
        <a:srgbClr val="9B9B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mmerkontakt 201" id="{EBBC6F66-5B25-4B19-A499-07C953983B4E}" vid="{C05568C3-E253-44B7-A672-457590F6DF43}"/>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024d2a0-5d2c-4f36-bb8a-dbda3fd8e091">
      <Terms xmlns="http://schemas.microsoft.com/office/infopath/2007/PartnerControls"/>
    </lcf76f155ced4ddcb4097134ff3c332f>
    <TaxCatchAll xmlns="9e538389-cabc-4d4e-918a-8beb7ac0ecaa" xsi:nil="true"/>
    <SharedWithUsers xmlns="c3cf5cfb-9e37-4927-bd8a-203554e83c12">
      <UserInfo>
        <DisplayName>Stake, Ida Haugstad</DisplayName>
        <AccountId>31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E6074FADE2A4A4CBEC19FE9F220CB98" ma:contentTypeVersion="17" ma:contentTypeDescription="Opprett et nytt dokument." ma:contentTypeScope="" ma:versionID="aff0b1793013d9dfff8fffcb8e91e989">
  <xsd:schema xmlns:xsd="http://www.w3.org/2001/XMLSchema" xmlns:xs="http://www.w3.org/2001/XMLSchema" xmlns:p="http://schemas.microsoft.com/office/2006/metadata/properties" xmlns:ns2="9024d2a0-5d2c-4f36-bb8a-dbda3fd8e091" xmlns:ns3="9e538389-cabc-4d4e-918a-8beb7ac0ecaa" xmlns:ns4="c3cf5cfb-9e37-4927-bd8a-203554e83c12" targetNamespace="http://schemas.microsoft.com/office/2006/metadata/properties" ma:root="true" ma:fieldsID="d9cd68c03fc9bc19e373d86a77b4ae27" ns2:_="" ns3:_="" ns4:_="">
    <xsd:import namespace="9024d2a0-5d2c-4f36-bb8a-dbda3fd8e091"/>
    <xsd:import namespace="9e538389-cabc-4d4e-918a-8beb7ac0ecaa"/>
    <xsd:import namespace="c3cf5cfb-9e37-4927-bd8a-203554e83c1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LengthInSeconds" minOccurs="0"/>
                <xsd:element ref="ns4:SharedWithUsers" minOccurs="0"/>
                <xsd:element ref="ns4: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24d2a0-5d2c-4f36-bb8a-dbda3fd8e0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7c35df68-1123-4a3a-b80a-3e4e7d44f2b2"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538389-cabc-4d4e-918a-8beb7ac0eca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02c9d9f-c05d-437c-8657-da169ff10d7f}" ma:internalName="TaxCatchAll" ma:showField="CatchAllData" ma:web="c3cf5cfb-9e37-4927-bd8a-203554e83c1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3cf5cfb-9e37-4927-bd8a-203554e83c12" elementFormDefault="qualified">
    <xsd:import namespace="http://schemas.microsoft.com/office/2006/documentManagement/types"/>
    <xsd:import namespace="http://schemas.microsoft.com/office/infopath/2007/PartnerControls"/>
    <xsd:element name="SharedWithUsers" ma:index="2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F24DAD-CBFA-4218-B36B-C1414915124B}">
  <ds:schemaRefs>
    <ds:schemaRef ds:uri="http://schemas.microsoft.com/sharepoint/v3/contenttype/forms"/>
  </ds:schemaRefs>
</ds:datastoreItem>
</file>

<file path=customXml/itemProps2.xml><?xml version="1.0" encoding="utf-8"?>
<ds:datastoreItem xmlns:ds="http://schemas.openxmlformats.org/officeDocument/2006/customXml" ds:itemID="{F3C2C6E6-43D2-4739-AEE0-314DEC3E82FF}">
  <ds:schemaRefs>
    <ds:schemaRef ds:uri="9024d2a0-5d2c-4f36-bb8a-dbda3fd8e091"/>
    <ds:schemaRef ds:uri="http://purl.org/dc/term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dcmitype/"/>
    <ds:schemaRef ds:uri="http://schemas.microsoft.com/office/infopath/2007/PartnerControls"/>
    <ds:schemaRef ds:uri="c3cf5cfb-9e37-4927-bd8a-203554e83c12"/>
    <ds:schemaRef ds:uri="9e538389-cabc-4d4e-918a-8beb7ac0ecaa"/>
    <ds:schemaRef ds:uri="http://www.w3.org/XML/1998/namespace"/>
  </ds:schemaRefs>
</ds:datastoreItem>
</file>

<file path=customXml/itemProps3.xml><?xml version="1.0" encoding="utf-8"?>
<ds:datastoreItem xmlns:ds="http://schemas.openxmlformats.org/officeDocument/2006/customXml" ds:itemID="{D9D614B5-48CC-4B18-8993-7B68D51F55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24d2a0-5d2c-4f36-bb8a-dbda3fd8e091"/>
    <ds:schemaRef ds:uri="9e538389-cabc-4d4e-918a-8beb7ac0ecaa"/>
    <ds:schemaRef ds:uri="c3cf5cfb-9e37-4927-bd8a-203554e83c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Dommerkontakt 201</Template>
  <TotalTime>490</TotalTime>
  <Words>1130</Words>
  <Application>Microsoft Office PowerPoint</Application>
  <PresentationFormat>Widescreen</PresentationFormat>
  <Paragraphs>160</Paragraphs>
  <Slides>41</Slides>
  <Notes>0</Notes>
  <HiddenSlides>0</HiddenSlides>
  <MMClips>0</MMClips>
  <ScaleCrop>false</ScaleCrop>
  <HeadingPairs>
    <vt:vector size="6" baseType="variant">
      <vt:variant>
        <vt:lpstr>Brukte skrifter</vt:lpstr>
      </vt:variant>
      <vt:variant>
        <vt:i4>9</vt:i4>
      </vt:variant>
      <vt:variant>
        <vt:lpstr>Tema</vt:lpstr>
      </vt:variant>
      <vt:variant>
        <vt:i4>6</vt:i4>
      </vt:variant>
      <vt:variant>
        <vt:lpstr>Lysbildetitler</vt:lpstr>
      </vt:variant>
      <vt:variant>
        <vt:i4>41</vt:i4>
      </vt:variant>
    </vt:vector>
  </HeadingPairs>
  <TitlesOfParts>
    <vt:vector size="56" baseType="lpstr">
      <vt:lpstr>Akkurat Bold</vt:lpstr>
      <vt:lpstr>Akkurat Regular</vt:lpstr>
      <vt:lpstr>Arial</vt:lpstr>
      <vt:lpstr>Calibri</vt:lpstr>
      <vt:lpstr>Calibri Light</vt:lpstr>
      <vt:lpstr>FK Screamer Bold</vt:lpstr>
      <vt:lpstr>Metropolis</vt:lpstr>
      <vt:lpstr>Metropolis Light</vt:lpstr>
      <vt:lpstr>Metropolis Semi Bold</vt:lpstr>
      <vt:lpstr>Intro</vt:lpstr>
      <vt:lpstr>Innhold</vt:lpstr>
      <vt:lpstr>Bilder</vt:lpstr>
      <vt:lpstr>Partnerskap</vt:lpstr>
      <vt:lpstr>Logoslides</vt:lpstr>
      <vt:lpstr>Mønster</vt:lpstr>
      <vt:lpstr>PowerPoint-presentasjon</vt:lpstr>
      <vt:lpstr>TIL DOMMERKONTAKTEN</vt:lpstr>
      <vt:lpstr>Bruk av Turneringsadmin</vt:lpstr>
      <vt:lpstr>Turneringsadmin</vt:lpstr>
      <vt:lpstr>Logge inn i turneringsadmin</vt:lpstr>
      <vt:lpstr>Forklaring av ting</vt:lpstr>
      <vt:lpstr>Legge inn informasjonen din:</vt:lpstr>
      <vt:lpstr>Dommerpåmelding for sesongen</vt:lpstr>
      <vt:lpstr>Her kan du godta påmeldingene dine (jeg har godkjent mine)</vt:lpstr>
      <vt:lpstr>Legge inn tidssperre</vt:lpstr>
      <vt:lpstr>Tidssperre</vt:lpstr>
      <vt:lpstr>Legge inn enkeltdager</vt:lpstr>
      <vt:lpstr>Legge inn repeterende sperre</vt:lpstr>
      <vt:lpstr>Det neste er antilag</vt:lpstr>
      <vt:lpstr>Antilag</vt:lpstr>
      <vt:lpstr>Velge lagene du ønsker å ha som antilag</vt:lpstr>
      <vt:lpstr>Habillitetssperre</vt:lpstr>
      <vt:lpstr>Habillietssperre</vt:lpstr>
      <vt:lpstr>Nå skal det se slik ut til deg</vt:lpstr>
      <vt:lpstr>Valg av anleggsenheter</vt:lpstr>
      <vt:lpstr>Velg fylke og kommune, så haker du av haller du kommer deg til </vt:lpstr>
      <vt:lpstr>Legge inn kontonummer</vt:lpstr>
      <vt:lpstr>Skriv inn kontonummer og trykk lagre</vt:lpstr>
      <vt:lpstr>Nå er vi ferdige med alt du må gjøre for å få oppdrag</vt:lpstr>
      <vt:lpstr>Tilbake til profil og trykk oppdrag</vt:lpstr>
      <vt:lpstr>Her finner dere listen over kamper dere er satt opp på og med hvem</vt:lpstr>
      <vt:lpstr>For å søke fritak på kamp så trykker dere på knappen</vt:lpstr>
      <vt:lpstr>Her har dere flere valg</vt:lpstr>
      <vt:lpstr>Legge inn erstatter</vt:lpstr>
      <vt:lpstr>Tilgjengelige oppdrag/ekstra oppdrag </vt:lpstr>
      <vt:lpstr>Eller:</vt:lpstr>
      <vt:lpstr>PowerPoint-presentasjon</vt:lpstr>
      <vt:lpstr>Her får du opp alle oppdrag i regionen som er ledig og du er kvalifisert for. Så her må du sortere litt</vt:lpstr>
      <vt:lpstr>Denne kommer opp</vt:lpstr>
      <vt:lpstr>Ekstra kamper</vt:lpstr>
      <vt:lpstr>Sende kamper til betaling</vt:lpstr>
      <vt:lpstr>Sende kamper til betaling</vt:lpstr>
      <vt:lpstr>Observasjoner</vt:lpstr>
      <vt:lpstr>Opprett skjema og trykk vis</vt:lpstr>
      <vt:lpstr>Trykk rediger, fullført og lagre</vt:lpstr>
      <vt:lpstr>For å se rapporten fra observatør: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Kristoffer Nicolaysen</dc:creator>
  <cp:lastModifiedBy>Kristoffer Nicolaysen</cp:lastModifiedBy>
  <cp:revision>5</cp:revision>
  <dcterms:created xsi:type="dcterms:W3CDTF">2022-11-01T10:01:48Z</dcterms:created>
  <dcterms:modified xsi:type="dcterms:W3CDTF">2023-08-14T10:22:17Z</dcterms:modified>
  <cp:contentStatus>Endelig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0x0101005E6074FADE2A4A4CBEC19FE9F220CB98</vt:lpwstr>
  </property>
  <property fmtid="{D5CDD505-2E9C-101B-9397-08002B2CF9AE}" pid="3" name="MediaServiceImageTags">
    <vt:lpwstr/>
  </property>
  <property fmtid="{D5CDD505-2E9C-101B-9397-08002B2CF9AE}" pid="4" name="_MarkAsFinal">
    <vt:bool>true</vt:bool>
  </property>
</Properties>
</file>