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7" r:id="rId6"/>
    <p:sldId id="272" r:id="rId7"/>
    <p:sldId id="273" r:id="rId8"/>
    <p:sldId id="271" r:id="rId9"/>
    <p:sldId id="258" r:id="rId10"/>
    <p:sldId id="261" r:id="rId11"/>
    <p:sldId id="262" r:id="rId12"/>
    <p:sldId id="274" r:id="rId13"/>
    <p:sldId id="275" r:id="rId14"/>
    <p:sldId id="270" r:id="rId15"/>
    <p:sldId id="263" r:id="rId16"/>
    <p:sldId id="278" r:id="rId17"/>
    <p:sldId id="279" r:id="rId18"/>
    <p:sldId id="277" r:id="rId19"/>
    <p:sldId id="276" r:id="rId20"/>
    <p:sldId id="264" r:id="rId21"/>
    <p:sldId id="281" r:id="rId22"/>
    <p:sldId id="280" r:id="rId23"/>
  </p:sldIdLst>
  <p:sldSz cx="17351375" cy="9756775"/>
  <p:notesSz cx="6858000" cy="9144000"/>
  <p:defaultTextStyle>
    <a:defPPr>
      <a:defRPr lang="nb-NO"/>
    </a:defPPr>
    <a:lvl1pPr marL="0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1pPr>
    <a:lvl2pPr marL="650596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2pPr>
    <a:lvl3pPr marL="1301191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3pPr>
    <a:lvl4pPr marL="1951787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4pPr>
    <a:lvl5pPr marL="2602382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5pPr>
    <a:lvl6pPr marL="3252978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6pPr>
    <a:lvl7pPr marL="3903574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7pPr>
    <a:lvl8pPr marL="4554169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8pPr>
    <a:lvl9pPr marL="5204765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088B6F-3CB4-4263-B75C-6466104AF04C}" v="5" dt="2020-11-09T20:07:47.134"/>
    <p1510:client id="{2C4C460F-5497-4895-AF13-539A01240A19}" v="1" dt="2020-11-10T13:20:48.953"/>
    <p1510:client id="{2DDAD244-89A6-4392-AF7A-33F3C58F373D}" v="90" dt="2020-11-10T16:12:34.626"/>
    <p1510:client id="{B2EEF5B3-4327-4008-84CF-8366E8828227}" v="1" dt="2020-11-10T13:12:18.538"/>
  </p1510:revLst>
</p1510:revInfo>
</file>

<file path=ppt/tableStyles.xml><?xml version="1.0" encoding="utf-8"?>
<a:tblStyleLst xmlns:a="http://schemas.openxmlformats.org/drawingml/2006/main" def="{5940675A-B579-460E-94D1-54222C63F5DA}">
  <a:tblStyle styleId="{1A3845D7-0D90-4683-B8B3-B8034284BE72}" styleName="NHF">
    <a:wholeTbl>
      <a:tcTxStyle>
        <a:fontRef idx="minor">
          <a:scrgbClr r="0" g="0" b="0"/>
        </a:fontRef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4445" cmpd="sng">
              <a:solidFill>
                <a:schemeClr val="dk2"/>
              </a:solidFill>
            </a:ln>
          </a:bottom>
          <a:insideH>
            <a:ln w="4445" cmpd="sng">
              <a:solidFill>
                <a:schemeClr val="dk2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Row>
      <a:tcTxStyle b="on">
        <a:fontRef idx="minor">
          <a:scrgbClr r="0" g="0" b="0"/>
        </a:fontRef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8890" cmpd="sng">
              <a:solidFill>
                <a:schemeClr val="dk2"/>
              </a:solidFill>
            </a:ln>
          </a:top>
          <a:bottom>
            <a:ln w="8890" cmpd="sng">
              <a:solidFill>
                <a:schemeClr val="dk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8890" cmpd="sng">
              <a:solidFill>
                <a:schemeClr val="dk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4" autoAdjust="0"/>
    <p:restoredTop sz="90952" autoAdjust="0"/>
  </p:normalViewPr>
  <p:slideViewPr>
    <p:cSldViewPr snapToGrid="0">
      <p:cViewPr varScale="1">
        <p:scale>
          <a:sx n="73" d="100"/>
          <a:sy n="73" d="100"/>
        </p:scale>
        <p:origin x="990" y="84"/>
      </p:cViewPr>
      <p:guideLst/>
    </p:cSldViewPr>
  </p:slideViewPr>
  <p:notesTextViewPr>
    <p:cViewPr>
      <p:scale>
        <a:sx n="1" d="1"/>
        <a:sy n="1" d="1"/>
      </p:scale>
      <p:origin x="0" y="-462"/>
    </p:cViewPr>
  </p:notesTextViewPr>
  <p:notesViewPr>
    <p:cSldViewPr snapToGrid="0" showGuides="1">
      <p:cViewPr varScale="1">
        <p:scale>
          <a:sx n="103" d="100"/>
          <a:sy n="103" d="100"/>
        </p:scale>
        <p:origin x="510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ve Runhaug" userId="6d15948a-e85e-4679-9a3c-a365a23e5784" providerId="ADAL" clId="{2C4C460F-5497-4895-AF13-539A01240A19}"/>
    <pc:docChg chg="custSel modSld">
      <pc:chgData name="Ove Runhaug" userId="6d15948a-e85e-4679-9a3c-a365a23e5784" providerId="ADAL" clId="{2C4C460F-5497-4895-AF13-539A01240A19}" dt="2020-11-10T13:20:56.486" v="3" actId="14100"/>
      <pc:docMkLst>
        <pc:docMk/>
      </pc:docMkLst>
      <pc:sldChg chg="addSp delSp modSp delAnim modAnim">
        <pc:chgData name="Ove Runhaug" userId="6d15948a-e85e-4679-9a3c-a365a23e5784" providerId="ADAL" clId="{2C4C460F-5497-4895-AF13-539A01240A19}" dt="2020-11-10T13:20:56.486" v="3" actId="14100"/>
        <pc:sldMkLst>
          <pc:docMk/>
          <pc:sldMk cId="2139430769" sldId="262"/>
        </pc:sldMkLst>
        <pc:spChg chg="add del mod">
          <ac:chgData name="Ove Runhaug" userId="6d15948a-e85e-4679-9a3c-a365a23e5784" providerId="ADAL" clId="{2C4C460F-5497-4895-AF13-539A01240A19}" dt="2020-11-10T13:20:48.953" v="1"/>
          <ac:spMkLst>
            <pc:docMk/>
            <pc:sldMk cId="2139430769" sldId="262"/>
            <ac:spMk id="3" creationId="{909031DE-CA11-4D43-9EAA-C847466C69BA}"/>
          </ac:spMkLst>
        </pc:spChg>
        <pc:picChg chg="add mod">
          <ac:chgData name="Ove Runhaug" userId="6d15948a-e85e-4679-9a3c-a365a23e5784" providerId="ADAL" clId="{2C4C460F-5497-4895-AF13-539A01240A19}" dt="2020-11-10T13:20:56.486" v="3" actId="14100"/>
          <ac:picMkLst>
            <pc:docMk/>
            <pc:sldMk cId="2139430769" sldId="262"/>
            <ac:picMk id="4" creationId="{7C832A33-34F2-43BB-9822-CD355A71D55F}"/>
          </ac:picMkLst>
        </pc:picChg>
        <pc:picChg chg="del">
          <ac:chgData name="Ove Runhaug" userId="6d15948a-e85e-4679-9a3c-a365a23e5784" providerId="ADAL" clId="{2C4C460F-5497-4895-AF13-539A01240A19}" dt="2020-11-10T13:20:15.062" v="0" actId="478"/>
          <ac:picMkLst>
            <pc:docMk/>
            <pc:sldMk cId="2139430769" sldId="262"/>
            <ac:picMk id="5" creationId="{19B5527C-BE68-4767-9F62-F9CEF0DDC9C8}"/>
          </ac:picMkLst>
        </pc:picChg>
      </pc:sldChg>
    </pc:docChg>
  </pc:docChgLst>
  <pc:docChgLst>
    <pc:chgData name="Ove Runhaug" userId="6d15948a-e85e-4679-9a3c-a365a23e5784" providerId="ADAL" clId="{1F088B6F-3CB4-4263-B75C-6466104AF04C}"/>
    <pc:docChg chg="custSel mod addSld modSld sldOrd">
      <pc:chgData name="Ove Runhaug" userId="6d15948a-e85e-4679-9a3c-a365a23e5784" providerId="ADAL" clId="{1F088B6F-3CB4-4263-B75C-6466104AF04C}" dt="2020-11-09T20:07:47.134" v="332"/>
      <pc:docMkLst>
        <pc:docMk/>
      </pc:docMkLst>
      <pc:sldChg chg="modSp">
        <pc:chgData name="Ove Runhaug" userId="6d15948a-e85e-4679-9a3c-a365a23e5784" providerId="ADAL" clId="{1F088B6F-3CB4-4263-B75C-6466104AF04C}" dt="2020-11-09T19:24:33.150" v="196" actId="20577"/>
        <pc:sldMkLst>
          <pc:docMk/>
          <pc:sldMk cId="1866150136" sldId="270"/>
        </pc:sldMkLst>
        <pc:spChg chg="mod">
          <ac:chgData name="Ove Runhaug" userId="6d15948a-e85e-4679-9a3c-a365a23e5784" providerId="ADAL" clId="{1F088B6F-3CB4-4263-B75C-6466104AF04C}" dt="2020-11-09T19:24:33.150" v="196" actId="20577"/>
          <ac:spMkLst>
            <pc:docMk/>
            <pc:sldMk cId="1866150136" sldId="270"/>
            <ac:spMk id="2" creationId="{4E08D0C1-7368-8449-84B9-839F5093BCC2}"/>
          </ac:spMkLst>
        </pc:spChg>
      </pc:sldChg>
      <pc:sldChg chg="addSp modSp mod modClrScheme chgLayout">
        <pc:chgData name="Ove Runhaug" userId="6d15948a-e85e-4679-9a3c-a365a23e5784" providerId="ADAL" clId="{1F088B6F-3CB4-4263-B75C-6466104AF04C}" dt="2020-11-09T20:07:32.145" v="331" actId="15"/>
        <pc:sldMkLst>
          <pc:docMk/>
          <pc:sldMk cId="2400317318" sldId="271"/>
        </pc:sldMkLst>
        <pc:spChg chg="mod">
          <ac:chgData name="Ove Runhaug" userId="6d15948a-e85e-4679-9a3c-a365a23e5784" providerId="ADAL" clId="{1F088B6F-3CB4-4263-B75C-6466104AF04C}" dt="2020-11-09T20:06:53.527" v="295" actId="20577"/>
          <ac:spMkLst>
            <pc:docMk/>
            <pc:sldMk cId="2400317318" sldId="271"/>
            <ac:spMk id="2" creationId="{78B24A1F-ED31-D74B-A7DA-FFDC9F94A327}"/>
          </ac:spMkLst>
        </pc:spChg>
        <pc:spChg chg="mod">
          <ac:chgData name="Ove Runhaug" userId="6d15948a-e85e-4679-9a3c-a365a23e5784" providerId="ADAL" clId="{1F088B6F-3CB4-4263-B75C-6466104AF04C}" dt="2020-11-09T20:07:32.145" v="331" actId="15"/>
          <ac:spMkLst>
            <pc:docMk/>
            <pc:sldMk cId="2400317318" sldId="271"/>
            <ac:spMk id="3" creationId="{AD27C863-C90A-E041-BE40-C1FDB6D8830A}"/>
          </ac:spMkLst>
        </pc:spChg>
        <pc:picChg chg="add mod ord">
          <ac:chgData name="Ove Runhaug" userId="6d15948a-e85e-4679-9a3c-a365a23e5784" providerId="ADAL" clId="{1F088B6F-3CB4-4263-B75C-6466104AF04C}" dt="2020-11-09T20:06:36.625" v="291" actId="26606"/>
          <ac:picMkLst>
            <pc:docMk/>
            <pc:sldMk cId="2400317318" sldId="271"/>
            <ac:picMk id="4" creationId="{56DA1361-FE5C-4D51-AB14-D484EADDA87B}"/>
          </ac:picMkLst>
        </pc:picChg>
      </pc:sldChg>
      <pc:sldChg chg="addSp modSp add ord">
        <pc:chgData name="Ove Runhaug" userId="6d15948a-e85e-4679-9a3c-a365a23e5784" providerId="ADAL" clId="{1F088B6F-3CB4-4263-B75C-6466104AF04C}" dt="2020-11-09T20:07:47.134" v="332"/>
        <pc:sldMkLst>
          <pc:docMk/>
          <pc:sldMk cId="3691133574" sldId="272"/>
        </pc:sldMkLst>
        <pc:spChg chg="mod">
          <ac:chgData name="Ove Runhaug" userId="6d15948a-e85e-4679-9a3c-a365a23e5784" providerId="ADAL" clId="{1F088B6F-3CB4-4263-B75C-6466104AF04C}" dt="2020-11-09T19:27:37.950" v="234" actId="20577"/>
          <ac:spMkLst>
            <pc:docMk/>
            <pc:sldMk cId="3691133574" sldId="272"/>
            <ac:spMk id="2" creationId="{6CFD896E-B742-4C21-BC37-28616222D473}"/>
          </ac:spMkLst>
        </pc:spChg>
        <pc:spChg chg="mod">
          <ac:chgData name="Ove Runhaug" userId="6d15948a-e85e-4679-9a3c-a365a23e5784" providerId="ADAL" clId="{1F088B6F-3CB4-4263-B75C-6466104AF04C}" dt="2020-11-09T19:58:00.052" v="289" actId="20577"/>
          <ac:spMkLst>
            <pc:docMk/>
            <pc:sldMk cId="3691133574" sldId="272"/>
            <ac:spMk id="3" creationId="{57C15E10-DC60-4E4A-ABCD-C413EBAEDDF6}"/>
          </ac:spMkLst>
        </pc:spChg>
        <pc:picChg chg="add">
          <ac:chgData name="Ove Runhaug" userId="6d15948a-e85e-4679-9a3c-a365a23e5784" providerId="ADAL" clId="{1F088B6F-3CB4-4263-B75C-6466104AF04C}" dt="2020-11-09T20:07:47.134" v="332"/>
          <ac:picMkLst>
            <pc:docMk/>
            <pc:sldMk cId="3691133574" sldId="272"/>
            <ac:picMk id="4" creationId="{A298639C-EF3C-4145-A6B3-9C66605670D0}"/>
          </ac:picMkLst>
        </pc:picChg>
      </pc:sldChg>
    </pc:docChg>
  </pc:docChgLst>
  <pc:docChgLst>
    <pc:chgData name="Ove Runhaug" userId="6d15948a-e85e-4679-9a3c-a365a23e5784" providerId="ADAL" clId="{B2EEF5B3-4327-4008-84CF-8366E8828227}"/>
    <pc:docChg chg="custSel modSld">
      <pc:chgData name="Ove Runhaug" userId="6d15948a-e85e-4679-9a3c-a365a23e5784" providerId="ADAL" clId="{B2EEF5B3-4327-4008-84CF-8366E8828227}" dt="2020-11-10T13:13:28.652" v="80" actId="14100"/>
      <pc:docMkLst>
        <pc:docMk/>
      </pc:docMkLst>
      <pc:sldChg chg="addSp delSp modSp modAnim">
        <pc:chgData name="Ove Runhaug" userId="6d15948a-e85e-4679-9a3c-a365a23e5784" providerId="ADAL" clId="{B2EEF5B3-4327-4008-84CF-8366E8828227}" dt="2020-11-10T13:13:28.652" v="80" actId="14100"/>
        <pc:sldMkLst>
          <pc:docMk/>
          <pc:sldMk cId="2139430769" sldId="262"/>
        </pc:sldMkLst>
        <pc:spChg chg="del mod">
          <ac:chgData name="Ove Runhaug" userId="6d15948a-e85e-4679-9a3c-a365a23e5784" providerId="ADAL" clId="{B2EEF5B3-4327-4008-84CF-8366E8828227}" dt="2020-11-10T13:13:23.087" v="78" actId="478"/>
          <ac:spMkLst>
            <pc:docMk/>
            <pc:sldMk cId="2139430769" sldId="262"/>
            <ac:spMk id="2" creationId="{58DC9C86-6F7E-974C-A6E5-13515D41A8E0}"/>
          </ac:spMkLst>
        </pc:spChg>
        <pc:spChg chg="del">
          <ac:chgData name="Ove Runhaug" userId="6d15948a-e85e-4679-9a3c-a365a23e5784" providerId="ADAL" clId="{B2EEF5B3-4327-4008-84CF-8366E8828227}" dt="2020-11-10T13:12:18.533" v="0"/>
          <ac:spMkLst>
            <pc:docMk/>
            <pc:sldMk cId="2139430769" sldId="262"/>
            <ac:spMk id="3" creationId="{68DE62C5-A854-6842-BD2F-1E128E6DBC53}"/>
          </ac:spMkLst>
        </pc:spChg>
        <pc:spChg chg="del">
          <ac:chgData name="Ove Runhaug" userId="6d15948a-e85e-4679-9a3c-a365a23e5784" providerId="ADAL" clId="{B2EEF5B3-4327-4008-84CF-8366E8828227}" dt="2020-11-10T13:12:23.704" v="1" actId="478"/>
          <ac:spMkLst>
            <pc:docMk/>
            <pc:sldMk cId="2139430769" sldId="262"/>
            <ac:spMk id="4" creationId="{ED4D8D57-9A4A-E94B-9787-80BE9ED63DA1}"/>
          </ac:spMkLst>
        </pc:spChg>
        <pc:picChg chg="add mod">
          <ac:chgData name="Ove Runhaug" userId="6d15948a-e85e-4679-9a3c-a365a23e5784" providerId="ADAL" clId="{B2EEF5B3-4327-4008-84CF-8366E8828227}" dt="2020-11-10T13:13:28.652" v="80" actId="14100"/>
          <ac:picMkLst>
            <pc:docMk/>
            <pc:sldMk cId="2139430769" sldId="262"/>
            <ac:picMk id="5" creationId="{19B5527C-BE68-4767-9F62-F9CEF0DDC9C8}"/>
          </ac:picMkLst>
        </pc:picChg>
      </pc:sldChg>
    </pc:docChg>
  </pc:docChgLst>
  <pc:docChgLst>
    <pc:chgData name="Ove Runhaug" userId="6d15948a-e85e-4679-9a3c-a365a23e5784" providerId="ADAL" clId="{2DDAD244-89A6-4392-AF7A-33F3C58F373D}"/>
    <pc:docChg chg="undo custSel mod addSld delSld modSld sldOrd">
      <pc:chgData name="Ove Runhaug" userId="6d15948a-e85e-4679-9a3c-a365a23e5784" providerId="ADAL" clId="{2DDAD244-89A6-4392-AF7A-33F3C58F373D}" dt="2020-11-10T16:12:45.932" v="1883" actId="20577"/>
      <pc:docMkLst>
        <pc:docMk/>
      </pc:docMkLst>
      <pc:sldChg chg="addSp modSp mod modClrScheme chgLayout">
        <pc:chgData name="Ove Runhaug" userId="6d15948a-e85e-4679-9a3c-a365a23e5784" providerId="ADAL" clId="{2DDAD244-89A6-4392-AF7A-33F3C58F373D}" dt="2020-11-10T14:22:37.333" v="848" actId="20577"/>
        <pc:sldMkLst>
          <pc:docMk/>
          <pc:sldMk cId="2811220857" sldId="261"/>
        </pc:sldMkLst>
        <pc:spChg chg="mod">
          <ac:chgData name="Ove Runhaug" userId="6d15948a-e85e-4679-9a3c-a365a23e5784" providerId="ADAL" clId="{2DDAD244-89A6-4392-AF7A-33F3C58F373D}" dt="2020-11-10T13:55:43.389" v="537" actId="26606"/>
          <ac:spMkLst>
            <pc:docMk/>
            <pc:sldMk cId="2811220857" sldId="261"/>
            <ac:spMk id="2" creationId="{8304EFA1-519B-3E40-9796-CB9F54C9633D}"/>
          </ac:spMkLst>
        </pc:spChg>
        <pc:spChg chg="mod ord">
          <ac:chgData name="Ove Runhaug" userId="6d15948a-e85e-4679-9a3c-a365a23e5784" providerId="ADAL" clId="{2DDAD244-89A6-4392-AF7A-33F3C58F373D}" dt="2020-11-10T14:22:37.333" v="848" actId="20577"/>
          <ac:spMkLst>
            <pc:docMk/>
            <pc:sldMk cId="2811220857" sldId="261"/>
            <ac:spMk id="3" creationId="{A29EE9EF-E986-C545-9EA1-781FA9446BCD}"/>
          </ac:spMkLst>
        </pc:spChg>
        <pc:picChg chg="add mod">
          <ac:chgData name="Ove Runhaug" userId="6d15948a-e85e-4679-9a3c-a365a23e5784" providerId="ADAL" clId="{2DDAD244-89A6-4392-AF7A-33F3C58F373D}" dt="2020-11-10T13:55:43.389" v="537" actId="26606"/>
          <ac:picMkLst>
            <pc:docMk/>
            <pc:sldMk cId="2811220857" sldId="261"/>
            <ac:picMk id="4" creationId="{2E68181A-DB1C-4846-BEA1-0A386F3187AD}"/>
          </ac:picMkLst>
        </pc:picChg>
      </pc:sldChg>
      <pc:sldChg chg="addSp delSp modSp delAnim">
        <pc:chgData name="Ove Runhaug" userId="6d15948a-e85e-4679-9a3c-a365a23e5784" providerId="ADAL" clId="{2DDAD244-89A6-4392-AF7A-33F3C58F373D}" dt="2020-11-10T14:14:41.712" v="681" actId="14100"/>
        <pc:sldMkLst>
          <pc:docMk/>
          <pc:sldMk cId="2139430769" sldId="262"/>
        </pc:sldMkLst>
        <pc:spChg chg="add del mod">
          <ac:chgData name="Ove Runhaug" userId="6d15948a-e85e-4679-9a3c-a365a23e5784" providerId="ADAL" clId="{2DDAD244-89A6-4392-AF7A-33F3C58F373D}" dt="2020-11-10T13:37:00.864" v="47" actId="478"/>
          <ac:spMkLst>
            <pc:docMk/>
            <pc:sldMk cId="2139430769" sldId="262"/>
            <ac:spMk id="3" creationId="{835F06C8-3A2E-411D-83E2-68CAEB6CC096}"/>
          </ac:spMkLst>
        </pc:spChg>
        <pc:spChg chg="add mod">
          <ac:chgData name="Ove Runhaug" userId="6d15948a-e85e-4679-9a3c-a365a23e5784" providerId="ADAL" clId="{2DDAD244-89A6-4392-AF7A-33F3C58F373D}" dt="2020-11-10T14:14:31.186" v="679" actId="1076"/>
          <ac:spMkLst>
            <pc:docMk/>
            <pc:sldMk cId="2139430769" sldId="262"/>
            <ac:spMk id="6" creationId="{F3B3A518-1D62-4EED-B7B9-329072250F01}"/>
          </ac:spMkLst>
        </pc:spChg>
        <pc:spChg chg="add mod">
          <ac:chgData name="Ove Runhaug" userId="6d15948a-e85e-4679-9a3c-a365a23e5784" providerId="ADAL" clId="{2DDAD244-89A6-4392-AF7A-33F3C58F373D}" dt="2020-11-10T14:12:05.588" v="677" actId="20577"/>
          <ac:spMkLst>
            <pc:docMk/>
            <pc:sldMk cId="2139430769" sldId="262"/>
            <ac:spMk id="7" creationId="{D268767E-90B3-4476-9014-3C6EBA4731CE}"/>
          </ac:spMkLst>
        </pc:spChg>
        <pc:picChg chg="del">
          <ac:chgData name="Ove Runhaug" userId="6d15948a-e85e-4679-9a3c-a365a23e5784" providerId="ADAL" clId="{2DDAD244-89A6-4392-AF7A-33F3C58F373D}" dt="2020-11-10T13:34:52.006" v="0" actId="478"/>
          <ac:picMkLst>
            <pc:docMk/>
            <pc:sldMk cId="2139430769" sldId="262"/>
            <ac:picMk id="4" creationId="{7C832A33-34F2-43BB-9822-CD355A71D55F}"/>
          </ac:picMkLst>
        </pc:picChg>
        <pc:picChg chg="add mod">
          <ac:chgData name="Ove Runhaug" userId="6d15948a-e85e-4679-9a3c-a365a23e5784" providerId="ADAL" clId="{2DDAD244-89A6-4392-AF7A-33F3C58F373D}" dt="2020-11-10T14:14:41.712" v="681" actId="14100"/>
          <ac:picMkLst>
            <pc:docMk/>
            <pc:sldMk cId="2139430769" sldId="262"/>
            <ac:picMk id="5" creationId="{4BF2A776-77BD-44E9-A067-596CEB1774B2}"/>
          </ac:picMkLst>
        </pc:picChg>
      </pc:sldChg>
      <pc:sldChg chg="addSp delSp modSp modNotesTx">
        <pc:chgData name="Ove Runhaug" userId="6d15948a-e85e-4679-9a3c-a365a23e5784" providerId="ADAL" clId="{2DDAD244-89A6-4392-AF7A-33F3C58F373D}" dt="2020-11-10T15:36:27.832" v="1639" actId="20577"/>
        <pc:sldMkLst>
          <pc:docMk/>
          <pc:sldMk cId="1311854234" sldId="263"/>
        </pc:sldMkLst>
        <pc:spChg chg="del">
          <ac:chgData name="Ove Runhaug" userId="6d15948a-e85e-4679-9a3c-a365a23e5784" providerId="ADAL" clId="{2DDAD244-89A6-4392-AF7A-33F3C58F373D}" dt="2020-11-10T15:05:34.503" v="1077" actId="26606"/>
          <ac:spMkLst>
            <pc:docMk/>
            <pc:sldMk cId="1311854234" sldId="263"/>
            <ac:spMk id="2" creationId="{9993B536-F1E0-4A46-B195-41B1E1B7FD18}"/>
          </ac:spMkLst>
        </pc:spChg>
        <pc:spChg chg="mod">
          <ac:chgData name="Ove Runhaug" userId="6d15948a-e85e-4679-9a3c-a365a23e5784" providerId="ADAL" clId="{2DDAD244-89A6-4392-AF7A-33F3C58F373D}" dt="2020-11-10T15:05:34.503" v="1077" actId="26606"/>
          <ac:spMkLst>
            <pc:docMk/>
            <pc:sldMk cId="1311854234" sldId="263"/>
            <ac:spMk id="3" creationId="{755F141C-C0B7-424D-B88D-8DE606AF07E8}"/>
          </ac:spMkLst>
        </pc:spChg>
        <pc:spChg chg="mod">
          <ac:chgData name="Ove Runhaug" userId="6d15948a-e85e-4679-9a3c-a365a23e5784" providerId="ADAL" clId="{2DDAD244-89A6-4392-AF7A-33F3C58F373D}" dt="2020-11-10T15:05:34.503" v="1077" actId="26606"/>
          <ac:spMkLst>
            <pc:docMk/>
            <pc:sldMk cId="1311854234" sldId="263"/>
            <ac:spMk id="4" creationId="{9128FDD2-5B4E-3443-AE5B-E6FDADBA6F21}"/>
          </ac:spMkLst>
        </pc:spChg>
        <pc:picChg chg="add mod ord">
          <ac:chgData name="Ove Runhaug" userId="6d15948a-e85e-4679-9a3c-a365a23e5784" providerId="ADAL" clId="{2DDAD244-89A6-4392-AF7A-33F3C58F373D}" dt="2020-11-10T15:05:34.503" v="1077" actId="26606"/>
          <ac:picMkLst>
            <pc:docMk/>
            <pc:sldMk cId="1311854234" sldId="263"/>
            <ac:picMk id="5" creationId="{01175434-779F-4E3C-8FD5-BC60128D227D}"/>
          </ac:picMkLst>
        </pc:picChg>
      </pc:sldChg>
      <pc:sldChg chg="addSp delSp modSp mod modClrScheme chgLayout">
        <pc:chgData name="Ove Runhaug" userId="6d15948a-e85e-4679-9a3c-a365a23e5784" providerId="ADAL" clId="{2DDAD244-89A6-4392-AF7A-33F3C58F373D}" dt="2020-11-10T16:03:55.453" v="1832" actId="26606"/>
        <pc:sldMkLst>
          <pc:docMk/>
          <pc:sldMk cId="1876427178" sldId="264"/>
        </pc:sldMkLst>
        <pc:spChg chg="mod">
          <ac:chgData name="Ove Runhaug" userId="6d15948a-e85e-4679-9a3c-a365a23e5784" providerId="ADAL" clId="{2DDAD244-89A6-4392-AF7A-33F3C58F373D}" dt="2020-11-10T16:03:55.453" v="1832" actId="26606"/>
          <ac:spMkLst>
            <pc:docMk/>
            <pc:sldMk cId="1876427178" sldId="264"/>
            <ac:spMk id="2" creationId="{CADE4752-4E35-5747-ACBB-1E3F6A023C75}"/>
          </ac:spMkLst>
        </pc:spChg>
        <pc:spChg chg="mod ord">
          <ac:chgData name="Ove Runhaug" userId="6d15948a-e85e-4679-9a3c-a365a23e5784" providerId="ADAL" clId="{2DDAD244-89A6-4392-AF7A-33F3C58F373D}" dt="2020-11-10T16:03:55.453" v="1832" actId="26606"/>
          <ac:spMkLst>
            <pc:docMk/>
            <pc:sldMk cId="1876427178" sldId="264"/>
            <ac:spMk id="3" creationId="{3BC1F82D-39D9-B04E-8349-EA415DA6C000}"/>
          </ac:spMkLst>
        </pc:spChg>
        <pc:spChg chg="add del">
          <ac:chgData name="Ove Runhaug" userId="6d15948a-e85e-4679-9a3c-a365a23e5784" providerId="ADAL" clId="{2DDAD244-89A6-4392-AF7A-33F3C58F373D}" dt="2020-11-10T16:03:55.453" v="1832" actId="26606"/>
          <ac:spMkLst>
            <pc:docMk/>
            <pc:sldMk cId="1876427178" sldId="264"/>
            <ac:spMk id="4" creationId="{B0FBB1FE-8DFE-F746-8084-89E24F19619E}"/>
          </ac:spMkLst>
        </pc:spChg>
        <pc:picChg chg="add mod ord">
          <ac:chgData name="Ove Runhaug" userId="6d15948a-e85e-4679-9a3c-a365a23e5784" providerId="ADAL" clId="{2DDAD244-89A6-4392-AF7A-33F3C58F373D}" dt="2020-11-10T16:03:55.453" v="1832" actId="26606"/>
          <ac:picMkLst>
            <pc:docMk/>
            <pc:sldMk cId="1876427178" sldId="264"/>
            <ac:picMk id="5" creationId="{01E36411-82A1-44DD-9F01-D308BCD450B9}"/>
          </ac:picMkLst>
        </pc:picChg>
      </pc:sldChg>
      <pc:sldChg chg="del">
        <pc:chgData name="Ove Runhaug" userId="6d15948a-e85e-4679-9a3c-a365a23e5784" providerId="ADAL" clId="{2DDAD244-89A6-4392-AF7A-33F3C58F373D}" dt="2020-11-10T14:06:01.127" v="601" actId="2696"/>
        <pc:sldMkLst>
          <pc:docMk/>
          <pc:sldMk cId="3614110760" sldId="269"/>
        </pc:sldMkLst>
      </pc:sldChg>
      <pc:sldChg chg="addSp modSp">
        <pc:chgData name="Ove Runhaug" userId="6d15948a-e85e-4679-9a3c-a365a23e5784" providerId="ADAL" clId="{2DDAD244-89A6-4392-AF7A-33F3C58F373D}" dt="2020-11-10T15:00:04.602" v="1019" actId="20577"/>
        <pc:sldMkLst>
          <pc:docMk/>
          <pc:sldMk cId="1866150136" sldId="270"/>
        </pc:sldMkLst>
        <pc:spChg chg="add mod">
          <ac:chgData name="Ove Runhaug" userId="6d15948a-e85e-4679-9a3c-a365a23e5784" providerId="ADAL" clId="{2DDAD244-89A6-4392-AF7A-33F3C58F373D}" dt="2020-11-10T15:00:04.602" v="1019" actId="20577"/>
          <ac:spMkLst>
            <pc:docMk/>
            <pc:sldMk cId="1866150136" sldId="270"/>
            <ac:spMk id="3" creationId="{E853C7F6-176F-4C9B-B8BA-9B1ED7182F30}"/>
          </ac:spMkLst>
        </pc:spChg>
      </pc:sldChg>
      <pc:sldChg chg="addSp delSp modSp mod ord modClrScheme chgLayout">
        <pc:chgData name="Ove Runhaug" userId="6d15948a-e85e-4679-9a3c-a365a23e5784" providerId="ADAL" clId="{2DDAD244-89A6-4392-AF7A-33F3C58F373D}" dt="2020-11-10T14:16:56.189" v="685" actId="113"/>
        <pc:sldMkLst>
          <pc:docMk/>
          <pc:sldMk cId="2400317318" sldId="271"/>
        </pc:sldMkLst>
        <pc:spChg chg="mod">
          <ac:chgData name="Ove Runhaug" userId="6d15948a-e85e-4679-9a3c-a365a23e5784" providerId="ADAL" clId="{2DDAD244-89A6-4392-AF7A-33F3C58F373D}" dt="2020-11-10T13:40:26.724" v="85" actId="26606"/>
          <ac:spMkLst>
            <pc:docMk/>
            <pc:sldMk cId="2400317318" sldId="271"/>
            <ac:spMk id="2" creationId="{78B24A1F-ED31-D74B-A7DA-FFDC9F94A327}"/>
          </ac:spMkLst>
        </pc:spChg>
        <pc:spChg chg="mod ord">
          <ac:chgData name="Ove Runhaug" userId="6d15948a-e85e-4679-9a3c-a365a23e5784" providerId="ADAL" clId="{2DDAD244-89A6-4392-AF7A-33F3C58F373D}" dt="2020-11-10T14:16:56.189" v="685" actId="113"/>
          <ac:spMkLst>
            <pc:docMk/>
            <pc:sldMk cId="2400317318" sldId="271"/>
            <ac:spMk id="3" creationId="{AD27C863-C90A-E041-BE40-C1FDB6D8830A}"/>
          </ac:spMkLst>
        </pc:spChg>
        <pc:picChg chg="del">
          <ac:chgData name="Ove Runhaug" userId="6d15948a-e85e-4679-9a3c-a365a23e5784" providerId="ADAL" clId="{2DDAD244-89A6-4392-AF7A-33F3C58F373D}" dt="2020-11-10T13:40:13.624" v="81" actId="478"/>
          <ac:picMkLst>
            <pc:docMk/>
            <pc:sldMk cId="2400317318" sldId="271"/>
            <ac:picMk id="4" creationId="{56DA1361-FE5C-4D51-AB14-D484EADDA87B}"/>
          </ac:picMkLst>
        </pc:picChg>
        <pc:picChg chg="add del">
          <ac:chgData name="Ove Runhaug" userId="6d15948a-e85e-4679-9a3c-a365a23e5784" providerId="ADAL" clId="{2DDAD244-89A6-4392-AF7A-33F3C58F373D}" dt="2020-11-10T13:40:11.700" v="80"/>
          <ac:picMkLst>
            <pc:docMk/>
            <pc:sldMk cId="2400317318" sldId="271"/>
            <ac:picMk id="1026" creationId="{F6334952-4F0C-408E-8212-0CB1A7C2049B}"/>
          </ac:picMkLst>
        </pc:picChg>
        <pc:picChg chg="add del">
          <ac:chgData name="Ove Runhaug" userId="6d15948a-e85e-4679-9a3c-a365a23e5784" providerId="ADAL" clId="{2DDAD244-89A6-4392-AF7A-33F3C58F373D}" dt="2020-11-10T13:40:16.613" v="83"/>
          <ac:picMkLst>
            <pc:docMk/>
            <pc:sldMk cId="2400317318" sldId="271"/>
            <ac:picMk id="1028" creationId="{145D36CA-81E3-44BA-B853-24F530900D63}"/>
          </ac:picMkLst>
        </pc:picChg>
        <pc:picChg chg="add mod">
          <ac:chgData name="Ove Runhaug" userId="6d15948a-e85e-4679-9a3c-a365a23e5784" providerId="ADAL" clId="{2DDAD244-89A6-4392-AF7A-33F3C58F373D}" dt="2020-11-10T13:40:26.724" v="85" actId="26606"/>
          <ac:picMkLst>
            <pc:docMk/>
            <pc:sldMk cId="2400317318" sldId="271"/>
            <ac:picMk id="1030" creationId="{80282AEA-B401-4E40-9280-22D72D1B8F2D}"/>
          </ac:picMkLst>
        </pc:picChg>
      </pc:sldChg>
      <pc:sldChg chg="modSp">
        <pc:chgData name="Ove Runhaug" userId="6d15948a-e85e-4679-9a3c-a365a23e5784" providerId="ADAL" clId="{2DDAD244-89A6-4392-AF7A-33F3C58F373D}" dt="2020-11-10T13:50:14.058" v="503" actId="20577"/>
        <pc:sldMkLst>
          <pc:docMk/>
          <pc:sldMk cId="3691133574" sldId="272"/>
        </pc:sldMkLst>
        <pc:spChg chg="mod">
          <ac:chgData name="Ove Runhaug" userId="6d15948a-e85e-4679-9a3c-a365a23e5784" providerId="ADAL" clId="{2DDAD244-89A6-4392-AF7A-33F3C58F373D}" dt="2020-11-10T13:50:14.058" v="503" actId="20577"/>
          <ac:spMkLst>
            <pc:docMk/>
            <pc:sldMk cId="3691133574" sldId="272"/>
            <ac:spMk id="3" creationId="{57C15E10-DC60-4E4A-ABCD-C413EBAEDDF6}"/>
          </ac:spMkLst>
        </pc:spChg>
      </pc:sldChg>
      <pc:sldChg chg="addSp delSp modSp add mod ord modClrScheme chgLayout">
        <pc:chgData name="Ove Runhaug" userId="6d15948a-e85e-4679-9a3c-a365a23e5784" providerId="ADAL" clId="{2DDAD244-89A6-4392-AF7A-33F3C58F373D}" dt="2020-11-10T14:49:31.040" v="1006" actId="478"/>
        <pc:sldMkLst>
          <pc:docMk/>
          <pc:sldMk cId="3006180719" sldId="273"/>
        </pc:sldMkLst>
        <pc:spChg chg="mod">
          <ac:chgData name="Ove Runhaug" userId="6d15948a-e85e-4679-9a3c-a365a23e5784" providerId="ADAL" clId="{2DDAD244-89A6-4392-AF7A-33F3C58F373D}" dt="2020-11-10T13:44:30.224" v="158" actId="20577"/>
          <ac:spMkLst>
            <pc:docMk/>
            <pc:sldMk cId="3006180719" sldId="273"/>
            <ac:spMk id="2" creationId="{6CFD896E-B742-4C21-BC37-28616222D473}"/>
          </ac:spMkLst>
        </pc:spChg>
        <pc:spChg chg="mod">
          <ac:chgData name="Ove Runhaug" userId="6d15948a-e85e-4679-9a3c-a365a23e5784" providerId="ADAL" clId="{2DDAD244-89A6-4392-AF7A-33F3C58F373D}" dt="2020-11-10T13:52:00.340" v="524" actId="20577"/>
          <ac:spMkLst>
            <pc:docMk/>
            <pc:sldMk cId="3006180719" sldId="273"/>
            <ac:spMk id="3" creationId="{57C15E10-DC60-4E4A-ABCD-C413EBAEDDF6}"/>
          </ac:spMkLst>
        </pc:spChg>
        <pc:picChg chg="del">
          <ac:chgData name="Ove Runhaug" userId="6d15948a-e85e-4679-9a3c-a365a23e5784" providerId="ADAL" clId="{2DDAD244-89A6-4392-AF7A-33F3C58F373D}" dt="2020-11-10T13:41:24.496" v="87" actId="478"/>
          <ac:picMkLst>
            <pc:docMk/>
            <pc:sldMk cId="3006180719" sldId="273"/>
            <ac:picMk id="4" creationId="{A298639C-EF3C-4145-A6B3-9C66605670D0}"/>
          </ac:picMkLst>
        </pc:picChg>
        <pc:picChg chg="add del mod modCrop">
          <ac:chgData name="Ove Runhaug" userId="6d15948a-e85e-4679-9a3c-a365a23e5784" providerId="ADAL" clId="{2DDAD244-89A6-4392-AF7A-33F3C58F373D}" dt="2020-11-10T13:43:27.481" v="154" actId="478"/>
          <ac:picMkLst>
            <pc:docMk/>
            <pc:sldMk cId="3006180719" sldId="273"/>
            <ac:picMk id="5" creationId="{2E82176F-AE96-478A-99E3-2392192D7C32}"/>
          </ac:picMkLst>
        </pc:picChg>
        <pc:picChg chg="add mod">
          <ac:chgData name="Ove Runhaug" userId="6d15948a-e85e-4679-9a3c-a365a23e5784" providerId="ADAL" clId="{2DDAD244-89A6-4392-AF7A-33F3C58F373D}" dt="2020-11-10T13:46:36.063" v="264" actId="1076"/>
          <ac:picMkLst>
            <pc:docMk/>
            <pc:sldMk cId="3006180719" sldId="273"/>
            <ac:picMk id="6" creationId="{B63D423D-2E5E-4F35-87D3-55219C460D23}"/>
          </ac:picMkLst>
        </pc:picChg>
        <pc:picChg chg="add del">
          <ac:chgData name="Ove Runhaug" userId="6d15948a-e85e-4679-9a3c-a365a23e5784" providerId="ADAL" clId="{2DDAD244-89A6-4392-AF7A-33F3C58F373D}" dt="2020-11-10T14:49:31.040" v="1006" actId="478"/>
          <ac:picMkLst>
            <pc:docMk/>
            <pc:sldMk cId="3006180719" sldId="273"/>
            <ac:picMk id="7" creationId="{3EC19B57-32E2-434B-9D58-8A1BC39C7230}"/>
          </ac:picMkLst>
        </pc:picChg>
      </pc:sldChg>
      <pc:sldChg chg="addSp delSp modSp add del">
        <pc:chgData name="Ove Runhaug" userId="6d15948a-e85e-4679-9a3c-a365a23e5784" providerId="ADAL" clId="{2DDAD244-89A6-4392-AF7A-33F3C58F373D}" dt="2020-11-10T14:07:53.721" v="603" actId="2696"/>
        <pc:sldMkLst>
          <pc:docMk/>
          <pc:sldMk cId="1624116329" sldId="274"/>
        </pc:sldMkLst>
        <pc:spChg chg="del">
          <ac:chgData name="Ove Runhaug" userId="6d15948a-e85e-4679-9a3c-a365a23e5784" providerId="ADAL" clId="{2DDAD244-89A6-4392-AF7A-33F3C58F373D}" dt="2020-11-10T14:03:23.397" v="599" actId="478"/>
          <ac:spMkLst>
            <pc:docMk/>
            <pc:sldMk cId="1624116329" sldId="274"/>
            <ac:spMk id="2" creationId="{4E08D0C1-7368-8449-84B9-839F5093BCC2}"/>
          </ac:spMkLst>
        </pc:spChg>
        <pc:spChg chg="del">
          <ac:chgData name="Ove Runhaug" userId="6d15948a-e85e-4679-9a3c-a365a23e5784" providerId="ADAL" clId="{2DDAD244-89A6-4392-AF7A-33F3C58F373D}" dt="2020-11-10T14:03:23.397" v="599" actId="478"/>
          <ac:spMkLst>
            <pc:docMk/>
            <pc:sldMk cId="1624116329" sldId="274"/>
            <ac:spMk id="3" creationId="{45AEC2BB-C6E4-4FDF-8BCE-D12C95DC9F6B}"/>
          </ac:spMkLst>
        </pc:spChg>
        <pc:spChg chg="add del mod">
          <ac:chgData name="Ove Runhaug" userId="6d15948a-e85e-4679-9a3c-a365a23e5784" providerId="ADAL" clId="{2DDAD244-89A6-4392-AF7A-33F3C58F373D}" dt="2020-11-10T14:03:25.650" v="600" actId="478"/>
          <ac:spMkLst>
            <pc:docMk/>
            <pc:sldMk cId="1624116329" sldId="274"/>
            <ac:spMk id="5" creationId="{1EB863A2-30C9-4A9B-9394-4C1B115514EF}"/>
          </ac:spMkLst>
        </pc:spChg>
      </pc:sldChg>
      <pc:sldChg chg="addSp delSp modSp add">
        <pc:chgData name="Ove Runhaug" userId="6d15948a-e85e-4679-9a3c-a365a23e5784" providerId="ADAL" clId="{2DDAD244-89A6-4392-AF7A-33F3C58F373D}" dt="2020-11-10T14:43:44.379" v="1004" actId="1076"/>
        <pc:sldMkLst>
          <pc:docMk/>
          <pc:sldMk cId="2654096510" sldId="274"/>
        </pc:sldMkLst>
        <pc:spChg chg="mod">
          <ac:chgData name="Ove Runhaug" userId="6d15948a-e85e-4679-9a3c-a365a23e5784" providerId="ADAL" clId="{2DDAD244-89A6-4392-AF7A-33F3C58F373D}" dt="2020-11-10T14:42:48.889" v="1001" actId="26606"/>
          <ac:spMkLst>
            <pc:docMk/>
            <pc:sldMk cId="2654096510" sldId="274"/>
            <ac:spMk id="2" creationId="{B6054588-D7CC-4AA5-89DE-50B0F23D3F19}"/>
          </ac:spMkLst>
        </pc:spChg>
        <pc:spChg chg="mod ord">
          <ac:chgData name="Ove Runhaug" userId="6d15948a-e85e-4679-9a3c-a365a23e5784" providerId="ADAL" clId="{2DDAD244-89A6-4392-AF7A-33F3C58F373D}" dt="2020-11-10T14:42:48.889" v="1001" actId="26606"/>
          <ac:spMkLst>
            <pc:docMk/>
            <pc:sldMk cId="2654096510" sldId="274"/>
            <ac:spMk id="3" creationId="{9499707F-2FE2-49EB-BEC7-967834A31F16}"/>
          </ac:spMkLst>
        </pc:spChg>
        <pc:spChg chg="del">
          <ac:chgData name="Ove Runhaug" userId="6d15948a-e85e-4679-9a3c-a365a23e5784" providerId="ADAL" clId="{2DDAD244-89A6-4392-AF7A-33F3C58F373D}" dt="2020-11-10T14:42:48.889" v="1001" actId="26606"/>
          <ac:spMkLst>
            <pc:docMk/>
            <pc:sldMk cId="2654096510" sldId="274"/>
            <ac:spMk id="4" creationId="{53C67103-EB79-4253-BE6D-AFC70B519298}"/>
          </ac:spMkLst>
        </pc:spChg>
        <pc:picChg chg="add mod">
          <ac:chgData name="Ove Runhaug" userId="6d15948a-e85e-4679-9a3c-a365a23e5784" providerId="ADAL" clId="{2DDAD244-89A6-4392-AF7A-33F3C58F373D}" dt="2020-11-10T14:43:44.379" v="1004" actId="1076"/>
          <ac:picMkLst>
            <pc:docMk/>
            <pc:sldMk cId="2654096510" sldId="274"/>
            <ac:picMk id="2050" creationId="{6EF09B9E-D7E9-4BA6-8901-50CB1CC17413}"/>
          </ac:picMkLst>
        </pc:picChg>
      </pc:sldChg>
      <pc:sldChg chg="addSp delSp modSp add modNotesTx">
        <pc:chgData name="Ove Runhaug" userId="6d15948a-e85e-4679-9a3c-a365a23e5784" providerId="ADAL" clId="{2DDAD244-89A6-4392-AF7A-33F3C58F373D}" dt="2020-11-10T16:12:45.932" v="1883" actId="20577"/>
        <pc:sldMkLst>
          <pc:docMk/>
          <pc:sldMk cId="2515961533" sldId="275"/>
        </pc:sldMkLst>
        <pc:spChg chg="mod">
          <ac:chgData name="Ove Runhaug" userId="6d15948a-e85e-4679-9a3c-a365a23e5784" providerId="ADAL" clId="{2DDAD244-89A6-4392-AF7A-33F3C58F373D}" dt="2020-11-10T14:27:39.330" v="990" actId="20577"/>
          <ac:spMkLst>
            <pc:docMk/>
            <pc:sldMk cId="2515961533" sldId="275"/>
            <ac:spMk id="2" creationId="{E10B0540-7150-4B22-BD0D-81D14AB19BDF}"/>
          </ac:spMkLst>
        </pc:spChg>
        <pc:spChg chg="mod">
          <ac:chgData name="Ove Runhaug" userId="6d15948a-e85e-4679-9a3c-a365a23e5784" providerId="ADAL" clId="{2DDAD244-89A6-4392-AF7A-33F3C58F373D}" dt="2020-11-10T15:33:02.929" v="1423" actId="20577"/>
          <ac:spMkLst>
            <pc:docMk/>
            <pc:sldMk cId="2515961533" sldId="275"/>
            <ac:spMk id="3" creationId="{53B62D78-1530-4C53-9ABF-BE7512BDE4D7}"/>
          </ac:spMkLst>
        </pc:spChg>
        <pc:spChg chg="del mod">
          <ac:chgData name="Ove Runhaug" userId="6d15948a-e85e-4679-9a3c-a365a23e5784" providerId="ADAL" clId="{2DDAD244-89A6-4392-AF7A-33F3C58F373D}" dt="2020-11-10T14:43:05.754" v="1002" actId="478"/>
          <ac:spMkLst>
            <pc:docMk/>
            <pc:sldMk cId="2515961533" sldId="275"/>
            <ac:spMk id="4" creationId="{86DDE8EB-8348-4569-A97F-A1A1D37077EE}"/>
          </ac:spMkLst>
        </pc:spChg>
        <pc:spChg chg="add del mod">
          <ac:chgData name="Ove Runhaug" userId="6d15948a-e85e-4679-9a3c-a365a23e5784" providerId="ADAL" clId="{2DDAD244-89A6-4392-AF7A-33F3C58F373D}" dt="2020-11-10T14:43:07.551" v="1003" actId="478"/>
          <ac:spMkLst>
            <pc:docMk/>
            <pc:sldMk cId="2515961533" sldId="275"/>
            <ac:spMk id="6" creationId="{B715C332-7570-4AD1-90E2-0ADE95DBF6C9}"/>
          </ac:spMkLst>
        </pc:spChg>
        <pc:picChg chg="add del mod">
          <ac:chgData name="Ove Runhaug" userId="6d15948a-e85e-4679-9a3c-a365a23e5784" providerId="ADAL" clId="{2DDAD244-89A6-4392-AF7A-33F3C58F373D}" dt="2020-11-10T14:49:56.815" v="1011" actId="478"/>
          <ac:picMkLst>
            <pc:docMk/>
            <pc:sldMk cId="2515961533" sldId="275"/>
            <ac:picMk id="7" creationId="{C258738F-519E-4075-A5FF-4D9AD897EBA8}"/>
          </ac:picMkLst>
        </pc:picChg>
        <pc:picChg chg="add mod">
          <ac:chgData name="Ove Runhaug" userId="6d15948a-e85e-4679-9a3c-a365a23e5784" providerId="ADAL" clId="{2DDAD244-89A6-4392-AF7A-33F3C58F373D}" dt="2020-11-10T14:57:37.157" v="1015" actId="1076"/>
          <ac:picMkLst>
            <pc:docMk/>
            <pc:sldMk cId="2515961533" sldId="275"/>
            <ac:picMk id="3074" creationId="{75E178DD-5338-441E-88C8-9C40AA14415B}"/>
          </ac:picMkLst>
        </pc:picChg>
      </pc:sldChg>
      <pc:sldChg chg="addSp delSp modSp add mod ord modClrScheme chgLayout">
        <pc:chgData name="Ove Runhaug" userId="6d15948a-e85e-4679-9a3c-a365a23e5784" providerId="ADAL" clId="{2DDAD244-89A6-4392-AF7A-33F3C58F373D}" dt="2020-11-10T15:52:32.484" v="1768" actId="20577"/>
        <pc:sldMkLst>
          <pc:docMk/>
          <pc:sldMk cId="3827486787" sldId="276"/>
        </pc:sldMkLst>
        <pc:spChg chg="del">
          <ac:chgData name="Ove Runhaug" userId="6d15948a-e85e-4679-9a3c-a365a23e5784" providerId="ADAL" clId="{2DDAD244-89A6-4392-AF7A-33F3C58F373D}" dt="2020-11-10T15:44:52.695" v="1660" actId="26606"/>
          <ac:spMkLst>
            <pc:docMk/>
            <pc:sldMk cId="3827486787" sldId="276"/>
            <ac:spMk id="2" creationId="{098863D1-2482-4079-AECD-1C700B3EF630}"/>
          </ac:spMkLst>
        </pc:spChg>
        <pc:spChg chg="mod">
          <ac:chgData name="Ove Runhaug" userId="6d15948a-e85e-4679-9a3c-a365a23e5784" providerId="ADAL" clId="{2DDAD244-89A6-4392-AF7A-33F3C58F373D}" dt="2020-11-10T15:44:52.695" v="1660" actId="26606"/>
          <ac:spMkLst>
            <pc:docMk/>
            <pc:sldMk cId="3827486787" sldId="276"/>
            <ac:spMk id="3" creationId="{E61CC723-EA07-4500-BBD0-47EC5DEFEBFB}"/>
          </ac:spMkLst>
        </pc:spChg>
        <pc:spChg chg="del">
          <ac:chgData name="Ove Runhaug" userId="6d15948a-e85e-4679-9a3c-a365a23e5784" providerId="ADAL" clId="{2DDAD244-89A6-4392-AF7A-33F3C58F373D}" dt="2020-11-10T15:44:52.695" v="1660" actId="26606"/>
          <ac:spMkLst>
            <pc:docMk/>
            <pc:sldMk cId="3827486787" sldId="276"/>
            <ac:spMk id="4" creationId="{D2EF6DC5-7431-4417-A970-AF8BD2AB3FE7}"/>
          </ac:spMkLst>
        </pc:spChg>
        <pc:spChg chg="add mod">
          <ac:chgData name="Ove Runhaug" userId="6d15948a-e85e-4679-9a3c-a365a23e5784" providerId="ADAL" clId="{2DDAD244-89A6-4392-AF7A-33F3C58F373D}" dt="2020-11-10T15:52:32.484" v="1768" actId="20577"/>
          <ac:spMkLst>
            <pc:docMk/>
            <pc:sldMk cId="3827486787" sldId="276"/>
            <ac:spMk id="71" creationId="{32D33C23-E2F3-4671-968E-D46F5FAD8AA9}"/>
          </ac:spMkLst>
        </pc:spChg>
        <pc:picChg chg="add mod">
          <ac:chgData name="Ove Runhaug" userId="6d15948a-e85e-4679-9a3c-a365a23e5784" providerId="ADAL" clId="{2DDAD244-89A6-4392-AF7A-33F3C58F373D}" dt="2020-11-10T15:44:52.695" v="1660" actId="26606"/>
          <ac:picMkLst>
            <pc:docMk/>
            <pc:sldMk cId="3827486787" sldId="276"/>
            <ac:picMk id="6146" creationId="{AC02B7C4-1825-4654-985E-02382E54A223}"/>
          </ac:picMkLst>
        </pc:picChg>
      </pc:sldChg>
      <pc:sldChg chg="addSp delSp modSp add mod ord modClrScheme chgLayout modNotesTx">
        <pc:chgData name="Ove Runhaug" userId="6d15948a-e85e-4679-9a3c-a365a23e5784" providerId="ADAL" clId="{2DDAD244-89A6-4392-AF7A-33F3C58F373D}" dt="2020-11-10T16:02:54.613" v="1824" actId="20577"/>
        <pc:sldMkLst>
          <pc:docMk/>
          <pc:sldMk cId="901939669" sldId="277"/>
        </pc:sldMkLst>
        <pc:spChg chg="del">
          <ac:chgData name="Ove Runhaug" userId="6d15948a-e85e-4679-9a3c-a365a23e5784" providerId="ADAL" clId="{2DDAD244-89A6-4392-AF7A-33F3C58F373D}" dt="2020-11-10T15:25:36.982" v="1356" actId="26606"/>
          <ac:spMkLst>
            <pc:docMk/>
            <pc:sldMk cId="901939669" sldId="277"/>
            <ac:spMk id="2" creationId="{8F79314E-39CA-4FED-88C8-A9F70B4FF90B}"/>
          </ac:spMkLst>
        </pc:spChg>
        <pc:spChg chg="mod">
          <ac:chgData name="Ove Runhaug" userId="6d15948a-e85e-4679-9a3c-a365a23e5784" providerId="ADAL" clId="{2DDAD244-89A6-4392-AF7A-33F3C58F373D}" dt="2020-11-10T15:25:36.982" v="1356" actId="26606"/>
          <ac:spMkLst>
            <pc:docMk/>
            <pc:sldMk cId="901939669" sldId="277"/>
            <ac:spMk id="3" creationId="{4C2FA800-2DD1-49B5-BF49-F1506D392156}"/>
          </ac:spMkLst>
        </pc:spChg>
        <pc:spChg chg="mod">
          <ac:chgData name="Ove Runhaug" userId="6d15948a-e85e-4679-9a3c-a365a23e5784" providerId="ADAL" clId="{2DDAD244-89A6-4392-AF7A-33F3C58F373D}" dt="2020-11-10T16:02:54.613" v="1824" actId="20577"/>
          <ac:spMkLst>
            <pc:docMk/>
            <pc:sldMk cId="901939669" sldId="277"/>
            <ac:spMk id="4" creationId="{17DDE51C-BA8D-43AA-836D-222974D5A334}"/>
          </ac:spMkLst>
        </pc:spChg>
        <pc:picChg chg="add mod">
          <ac:chgData name="Ove Runhaug" userId="6d15948a-e85e-4679-9a3c-a365a23e5784" providerId="ADAL" clId="{2DDAD244-89A6-4392-AF7A-33F3C58F373D}" dt="2020-11-10T15:44:17.816" v="1658" actId="1440"/>
          <ac:picMkLst>
            <pc:docMk/>
            <pc:sldMk cId="901939669" sldId="277"/>
            <ac:picMk id="6" creationId="{5CEF3230-529F-4A23-8B5B-F00054F0B828}"/>
          </ac:picMkLst>
        </pc:picChg>
        <pc:picChg chg="add del mod">
          <ac:chgData name="Ove Runhaug" userId="6d15948a-e85e-4679-9a3c-a365a23e5784" providerId="ADAL" clId="{2DDAD244-89A6-4392-AF7A-33F3C58F373D}" dt="2020-11-10T15:43:53.410" v="1656"/>
          <ac:picMkLst>
            <pc:docMk/>
            <pc:sldMk cId="901939669" sldId="277"/>
            <ac:picMk id="4098" creationId="{4C8BBCC3-24F3-44B9-95CC-24BC72C9272E}"/>
          </ac:picMkLst>
        </pc:picChg>
      </pc:sldChg>
      <pc:sldChg chg="addSp delSp modSp add mod modClrScheme chgLayout modNotesTx">
        <pc:chgData name="Ove Runhaug" userId="6d15948a-e85e-4679-9a3c-a365a23e5784" providerId="ADAL" clId="{2DDAD244-89A6-4392-AF7A-33F3C58F373D}" dt="2020-11-10T15:37:30.595" v="1641" actId="20577"/>
        <pc:sldMkLst>
          <pc:docMk/>
          <pc:sldMk cId="1630585197" sldId="278"/>
        </pc:sldMkLst>
        <pc:spChg chg="del">
          <ac:chgData name="Ove Runhaug" userId="6d15948a-e85e-4679-9a3c-a365a23e5784" providerId="ADAL" clId="{2DDAD244-89A6-4392-AF7A-33F3C58F373D}" dt="2020-11-10T15:24:33.332" v="1354" actId="26606"/>
          <ac:spMkLst>
            <pc:docMk/>
            <pc:sldMk cId="1630585197" sldId="278"/>
            <ac:spMk id="2" creationId="{75DC67FB-D46E-49D0-8FEE-8C4C97DE201D}"/>
          </ac:spMkLst>
        </pc:spChg>
        <pc:spChg chg="mod">
          <ac:chgData name="Ove Runhaug" userId="6d15948a-e85e-4679-9a3c-a365a23e5784" providerId="ADAL" clId="{2DDAD244-89A6-4392-AF7A-33F3C58F373D}" dt="2020-11-10T15:24:33.332" v="1354" actId="26606"/>
          <ac:spMkLst>
            <pc:docMk/>
            <pc:sldMk cId="1630585197" sldId="278"/>
            <ac:spMk id="3" creationId="{07F52466-77C0-45E0-A6FC-7806D292DF71}"/>
          </ac:spMkLst>
        </pc:spChg>
        <pc:spChg chg="del">
          <ac:chgData name="Ove Runhaug" userId="6d15948a-e85e-4679-9a3c-a365a23e5784" providerId="ADAL" clId="{2DDAD244-89A6-4392-AF7A-33F3C58F373D}" dt="2020-11-10T15:24:06.820" v="1353"/>
          <ac:spMkLst>
            <pc:docMk/>
            <pc:sldMk cId="1630585197" sldId="278"/>
            <ac:spMk id="4" creationId="{C6F046F0-3746-4CD0-A158-8AAF5F65EFCB}"/>
          </ac:spMkLst>
        </pc:spChg>
        <pc:spChg chg="add mod">
          <ac:chgData name="Ove Runhaug" userId="6d15948a-e85e-4679-9a3c-a365a23e5784" providerId="ADAL" clId="{2DDAD244-89A6-4392-AF7A-33F3C58F373D}" dt="2020-11-10T15:35:50.721" v="1596" actId="20577"/>
          <ac:spMkLst>
            <pc:docMk/>
            <pc:sldMk cId="1630585197" sldId="278"/>
            <ac:spMk id="10" creationId="{CF441A4C-3E15-4C63-A324-A307C8CBAF9A}"/>
          </ac:spMkLst>
        </pc:spChg>
        <pc:picChg chg="add mod">
          <ac:chgData name="Ove Runhaug" userId="6d15948a-e85e-4679-9a3c-a365a23e5784" providerId="ADAL" clId="{2DDAD244-89A6-4392-AF7A-33F3C58F373D}" dt="2020-11-10T15:24:33.332" v="1354" actId="26606"/>
          <ac:picMkLst>
            <pc:docMk/>
            <pc:sldMk cId="1630585197" sldId="278"/>
            <ac:picMk id="5" creationId="{D4228BE6-5A07-4CF1-BF2C-BA0C7A2C9867}"/>
          </ac:picMkLst>
        </pc:picChg>
      </pc:sldChg>
      <pc:sldChg chg="add del">
        <pc:chgData name="Ove Runhaug" userId="6d15948a-e85e-4679-9a3c-a365a23e5784" providerId="ADAL" clId="{2DDAD244-89A6-4392-AF7A-33F3C58F373D}" dt="2020-11-10T15:38:10.742" v="1643"/>
        <pc:sldMkLst>
          <pc:docMk/>
          <pc:sldMk cId="936967806" sldId="279"/>
        </pc:sldMkLst>
      </pc:sldChg>
      <pc:sldChg chg="addSp delSp modSp add">
        <pc:chgData name="Ove Runhaug" userId="6d15948a-e85e-4679-9a3c-a365a23e5784" providerId="ADAL" clId="{2DDAD244-89A6-4392-AF7A-33F3C58F373D}" dt="2020-11-10T15:43:37.624" v="1655"/>
        <pc:sldMkLst>
          <pc:docMk/>
          <pc:sldMk cId="1790088913" sldId="279"/>
        </pc:sldMkLst>
        <pc:spChg chg="mod">
          <ac:chgData name="Ove Runhaug" userId="6d15948a-e85e-4679-9a3c-a365a23e5784" providerId="ADAL" clId="{2DDAD244-89A6-4392-AF7A-33F3C58F373D}" dt="2020-11-10T15:41:05.162" v="1651" actId="20577"/>
          <ac:spMkLst>
            <pc:docMk/>
            <pc:sldMk cId="1790088913" sldId="279"/>
            <ac:spMk id="2" creationId="{A1697204-D636-429A-A83D-7C92A66A6951}"/>
          </ac:spMkLst>
        </pc:spChg>
        <pc:spChg chg="mod">
          <ac:chgData name="Ove Runhaug" userId="6d15948a-e85e-4679-9a3c-a365a23e5784" providerId="ADAL" clId="{2DDAD244-89A6-4392-AF7A-33F3C58F373D}" dt="2020-11-10T15:41:22.586" v="1654" actId="20577"/>
          <ac:spMkLst>
            <pc:docMk/>
            <pc:sldMk cId="1790088913" sldId="279"/>
            <ac:spMk id="3" creationId="{28BFC16D-127F-4587-84A7-2F162422D448}"/>
          </ac:spMkLst>
        </pc:spChg>
        <pc:spChg chg="del">
          <ac:chgData name="Ove Runhaug" userId="6d15948a-e85e-4679-9a3c-a365a23e5784" providerId="ADAL" clId="{2DDAD244-89A6-4392-AF7A-33F3C58F373D}" dt="2020-11-10T15:43:37.624" v="1655"/>
          <ac:spMkLst>
            <pc:docMk/>
            <pc:sldMk cId="1790088913" sldId="279"/>
            <ac:spMk id="4" creationId="{13C6BEFC-1FAD-48B9-B0AC-77F9DFDCA766}"/>
          </ac:spMkLst>
        </pc:spChg>
        <pc:picChg chg="add">
          <ac:chgData name="Ove Runhaug" userId="6d15948a-e85e-4679-9a3c-a365a23e5784" providerId="ADAL" clId="{2DDAD244-89A6-4392-AF7A-33F3C58F373D}" dt="2020-11-10T15:43:37.624" v="1655"/>
          <ac:picMkLst>
            <pc:docMk/>
            <pc:sldMk cId="1790088913" sldId="279"/>
            <ac:picMk id="5122" creationId="{512D3B90-F152-4926-BB46-C9249187E822}"/>
          </ac:picMkLst>
        </pc:picChg>
      </pc:sldChg>
      <pc:sldChg chg="addSp delSp modSp add mod modClrScheme chgLayout">
        <pc:chgData name="Ove Runhaug" userId="6d15948a-e85e-4679-9a3c-a365a23e5784" providerId="ADAL" clId="{2DDAD244-89A6-4392-AF7A-33F3C58F373D}" dt="2020-11-10T16:11:09.702" v="1872" actId="478"/>
        <pc:sldMkLst>
          <pc:docMk/>
          <pc:sldMk cId="2209742027" sldId="280"/>
        </pc:sldMkLst>
        <pc:spChg chg="mod ord">
          <ac:chgData name="Ove Runhaug" userId="6d15948a-e85e-4679-9a3c-a365a23e5784" providerId="ADAL" clId="{2DDAD244-89A6-4392-AF7A-33F3C58F373D}" dt="2020-11-10T16:11:05.557" v="1871" actId="1076"/>
          <ac:spMkLst>
            <pc:docMk/>
            <pc:sldMk cId="2209742027" sldId="280"/>
            <ac:spMk id="2" creationId="{CADE4752-4E35-5747-ACBB-1E3F6A023C75}"/>
          </ac:spMkLst>
        </pc:spChg>
        <pc:spChg chg="add del mod">
          <ac:chgData name="Ove Runhaug" userId="6d15948a-e85e-4679-9a3c-a365a23e5784" providerId="ADAL" clId="{2DDAD244-89A6-4392-AF7A-33F3C58F373D}" dt="2020-11-10T16:09:22.678" v="1848" actId="26606"/>
          <ac:spMkLst>
            <pc:docMk/>
            <pc:sldMk cId="2209742027" sldId="280"/>
            <ac:spMk id="3" creationId="{3BC1F82D-39D9-B04E-8349-EA415DA6C000}"/>
          </ac:spMkLst>
        </pc:spChg>
        <pc:spChg chg="add del">
          <ac:chgData name="Ove Runhaug" userId="6d15948a-e85e-4679-9a3c-a365a23e5784" providerId="ADAL" clId="{2DDAD244-89A6-4392-AF7A-33F3C58F373D}" dt="2020-11-10T16:09:16.681" v="1846" actId="478"/>
          <ac:spMkLst>
            <pc:docMk/>
            <pc:sldMk cId="2209742027" sldId="280"/>
            <ac:spMk id="4" creationId="{B0FBB1FE-8DFE-F746-8084-89E24F19619E}"/>
          </ac:spMkLst>
        </pc:spChg>
        <pc:spChg chg="add del mod">
          <ac:chgData name="Ove Runhaug" userId="6d15948a-e85e-4679-9a3c-a365a23e5784" providerId="ADAL" clId="{2DDAD244-89A6-4392-AF7A-33F3C58F373D}" dt="2020-11-10T16:11:09.702" v="1872" actId="478"/>
          <ac:spMkLst>
            <pc:docMk/>
            <pc:sldMk cId="2209742027" sldId="280"/>
            <ac:spMk id="7" creationId="{B11485A6-4BD0-4848-8667-36D894587881}"/>
          </ac:spMkLst>
        </pc:spChg>
        <pc:spChg chg="add del mod">
          <ac:chgData name="Ove Runhaug" userId="6d15948a-e85e-4679-9a3c-a365a23e5784" providerId="ADAL" clId="{2DDAD244-89A6-4392-AF7A-33F3C58F373D}" dt="2020-11-10T16:09:09.276" v="1843" actId="26606"/>
          <ac:spMkLst>
            <pc:docMk/>
            <pc:sldMk cId="2209742027" sldId="280"/>
            <ac:spMk id="10" creationId="{5625321D-820E-4AD5-8BF2-D135FEBA5C9B}"/>
          </ac:spMkLst>
        </pc:spChg>
        <pc:spChg chg="add del mod">
          <ac:chgData name="Ove Runhaug" userId="6d15948a-e85e-4679-9a3c-a365a23e5784" providerId="ADAL" clId="{2DDAD244-89A6-4392-AF7A-33F3C58F373D}" dt="2020-11-10T16:10:41.595" v="1865" actId="26606"/>
          <ac:spMkLst>
            <pc:docMk/>
            <pc:sldMk cId="2209742027" sldId="280"/>
            <ac:spMk id="12" creationId="{45C74B90-C383-4B2A-8FF2-F05809FB0AC0}"/>
          </ac:spMkLst>
        </pc:spChg>
        <pc:picChg chg="add mod modCrop">
          <ac:chgData name="Ove Runhaug" userId="6d15948a-e85e-4679-9a3c-a365a23e5784" providerId="ADAL" clId="{2DDAD244-89A6-4392-AF7A-33F3C58F373D}" dt="2020-11-10T16:11:01.185" v="1870" actId="1076"/>
          <ac:picMkLst>
            <pc:docMk/>
            <pc:sldMk cId="2209742027" sldId="280"/>
            <ac:picMk id="5" creationId="{D332387B-F524-43D5-8FFA-D080DF2EB5CF}"/>
          </ac:picMkLst>
        </pc:picChg>
      </pc:sldChg>
      <pc:sldChg chg="addSp delSp modSp add mod modClrScheme chgLayout">
        <pc:chgData name="Ove Runhaug" userId="6d15948a-e85e-4679-9a3c-a365a23e5784" providerId="ADAL" clId="{2DDAD244-89A6-4392-AF7A-33F3C58F373D}" dt="2020-11-10T16:05:20.948" v="1834" actId="26606"/>
        <pc:sldMkLst>
          <pc:docMk/>
          <pc:sldMk cId="722337134" sldId="281"/>
        </pc:sldMkLst>
        <pc:spChg chg="mod">
          <ac:chgData name="Ove Runhaug" userId="6d15948a-e85e-4679-9a3c-a365a23e5784" providerId="ADAL" clId="{2DDAD244-89A6-4392-AF7A-33F3C58F373D}" dt="2020-11-10T16:05:20.948" v="1834" actId="26606"/>
          <ac:spMkLst>
            <pc:docMk/>
            <pc:sldMk cId="722337134" sldId="281"/>
            <ac:spMk id="2" creationId="{0B33FFBB-7DD0-4E99-8DF8-6CD3DBEEDF3A}"/>
          </ac:spMkLst>
        </pc:spChg>
        <pc:spChg chg="del">
          <ac:chgData name="Ove Runhaug" userId="6d15948a-e85e-4679-9a3c-a365a23e5784" providerId="ADAL" clId="{2DDAD244-89A6-4392-AF7A-33F3C58F373D}" dt="2020-11-10T16:05:20.948" v="1834" actId="26606"/>
          <ac:spMkLst>
            <pc:docMk/>
            <pc:sldMk cId="722337134" sldId="281"/>
            <ac:spMk id="3" creationId="{E7DB44C2-3511-47FD-858B-C7E07FCFDE81}"/>
          </ac:spMkLst>
        </pc:spChg>
        <pc:spChg chg="del">
          <ac:chgData name="Ove Runhaug" userId="6d15948a-e85e-4679-9a3c-a365a23e5784" providerId="ADAL" clId="{2DDAD244-89A6-4392-AF7A-33F3C58F373D}" dt="2020-11-10T16:05:17.268" v="1833"/>
          <ac:spMkLst>
            <pc:docMk/>
            <pc:sldMk cId="722337134" sldId="281"/>
            <ac:spMk id="4" creationId="{036D05AC-7496-43B9-8844-C02F54A99FDA}"/>
          </ac:spMkLst>
        </pc:spChg>
        <pc:picChg chg="add mod">
          <ac:chgData name="Ove Runhaug" userId="6d15948a-e85e-4679-9a3c-a365a23e5784" providerId="ADAL" clId="{2DDAD244-89A6-4392-AF7A-33F3C58F373D}" dt="2020-11-10T16:05:20.948" v="1834" actId="26606"/>
          <ac:picMkLst>
            <pc:docMk/>
            <pc:sldMk cId="722337134" sldId="281"/>
            <ac:picMk id="5" creationId="{E3E86C4E-D9CD-4AE1-BBBA-64D8D38D658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5F02AF-8590-47CC-B93B-4A764442EB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67092-5AF3-47E9-9986-8C3DBFF00A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1A8EF-6C48-4ADD-A79A-D3D8AEF07D3E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0DAEBE-FC8F-4A9F-AB9F-50CCC6D2CD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33940-2233-46FB-BB31-0170BC5FD0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7472A-3503-44B3-BECC-7BCD1AFD0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01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CA9CE-1D51-4F75-8161-C68EF19BE8B3}" type="datetimeFigureOut">
              <a:rPr lang="nb-NO" smtClean="0"/>
              <a:t>10.11.2020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472A3C-F771-403C-9C4A-91F8127E7F4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5145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72A3C-F771-403C-9C4A-91F8127E7F4A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7763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https://youtu.be/gt7LUqWRldQ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72A3C-F771-403C-9C4A-91F8127E7F4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1352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https://youtu.be/Peimms5LZ6s?t=10</a:t>
            </a:r>
          </a:p>
          <a:p>
            <a:endParaRPr lang="nb-NO" dirty="0"/>
          </a:p>
          <a:p>
            <a:pPr marL="914400" lvl="1" indent="-457200" eaLnBrk="0" hangingPunct="0">
              <a:defRPr/>
            </a:pPr>
            <a:r>
              <a:rPr lang="nb-NO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kampen</a:t>
            </a:r>
            <a:endParaRPr lang="nb-NO" sz="1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eaLnBrk="0" hangingPunct="0">
              <a:buFont typeface="Arial" panose="020B0604020202020204" pitchFamily="34" charset="0"/>
              <a:buChar char="•"/>
              <a:defRPr/>
            </a:pPr>
            <a:r>
              <a:rPr lang="nb-NO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Snakk med kropp og fløyte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  <a:defRPr/>
            </a:pPr>
            <a:r>
              <a:rPr lang="nb-NO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retning før du viser/forteller hvorfor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  <a:defRPr/>
            </a:pPr>
            <a:r>
              <a:rPr lang="nb-NO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Vær bevegelig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  <a:defRPr/>
            </a:pPr>
            <a:r>
              <a:rPr lang="nb-NO" sz="18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nb-NO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oppgaven alvorlig – alle kamper er viktige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  <a:defRPr/>
            </a:pPr>
            <a:r>
              <a:rPr lang="nb-NO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Håndball er gøy – ha godt </a:t>
            </a:r>
            <a:r>
              <a:rPr lang="nb-NO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humør</a:t>
            </a:r>
            <a:r>
              <a:rPr lang="nb-NO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på banen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72A3C-F771-403C-9C4A-91F8127E7F4A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7523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 jeg er ute i hall for være dommerveileder spør jeg ofte hva dommerne tenker om kampen/egen prestasjon</a:t>
            </a:r>
          </a:p>
          <a:p>
            <a:pPr marL="171450" indent="-171450">
              <a:buFontTx/>
              <a:buChar char="-"/>
            </a:pP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Selv om det er masse å plukke på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mtp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dommerprestasjonen - hvis de klarer å identifisere det, så ligger det til rette for god utvikling.</a:t>
            </a:r>
          </a:p>
          <a:p>
            <a:pPr marL="171450" indent="-171450">
              <a:buFontTx/>
              <a:buChar char="-"/>
            </a:pP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har ikke veiledere i alle kamper</a:t>
            </a:r>
          </a:p>
          <a:p>
            <a:pPr marL="171450" indent="-171450">
              <a:buFontTx/>
              <a:buChar char="-"/>
            </a:pP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 innrømme feil sitte langt inne for mange, men det å gjøre feil er en del av håndballen.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Feil gjøres på alle nivåer av alle dommere, og det er det vi lærer av. Nullstill etter feil. En ulykke kommer sjelden alene. Fokus på neste utfordring.</a:t>
            </a:r>
          </a:p>
          <a:p>
            <a:pPr marL="171450" indent="-171450">
              <a:buFontTx/>
              <a:buChar char="-"/>
            </a:pP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 perfekte dommerprestasjonen finnes ikke.</a:t>
            </a:r>
          </a:p>
          <a:p>
            <a:pPr marL="171450" indent="-171450">
              <a:buFontTx/>
              <a:buChar char="-"/>
            </a:pP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</a:t>
            </a:r>
          </a:p>
          <a:p>
            <a:pPr marL="171450" indent="-171450">
              <a:buFontTx/>
              <a:buChar char="-"/>
            </a:pP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docs</a:t>
            </a:r>
            <a:endParaRPr lang="nb-NO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Observasjonsskjema</a:t>
            </a:r>
          </a:p>
          <a:p>
            <a:pPr marL="171450" indent="-171450">
              <a:buFontTx/>
              <a:buChar char="-"/>
            </a:pPr>
            <a:endParaRPr lang="nb-NO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nb-NO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72A3C-F771-403C-9C4A-91F8127E7F4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1646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Ikke alltid lagledere klarer å være konstruktive, men prøv å dra noe konstruktivt ut av kritikken deres.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72A3C-F771-403C-9C4A-91F8127E7F4A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8799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https://youtu.be/-gbdi5mRSL4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72A3C-F771-403C-9C4A-91F8127E7F4A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3661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Skaff deg fans</a:t>
            </a:r>
          </a:p>
          <a:p>
            <a:pPr marL="171450" indent="-171450">
              <a:buFontTx/>
              <a:buChar char="-"/>
            </a:pPr>
            <a:r>
              <a:rPr lang="nb-NO" dirty="0"/>
              <a:t>Vis deg frem når anledningen byr seg. Engasjer deg på samlingen. Spør spørsmål. Bruk </a:t>
            </a:r>
            <a:r>
              <a:rPr lang="nb-NO" dirty="0" err="1"/>
              <a:t>dommerkontaken</a:t>
            </a:r>
            <a:r>
              <a:rPr lang="nb-NO" dirty="0"/>
              <a:t> din. Bruk kolleger. Bruk andre ressurspersoner. Bruk hverandre. Støtt hverandre når man har opplevd noe tøft. Gi og ta imot konstruktiv kritikk.</a:t>
            </a:r>
          </a:p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72A3C-F771-403C-9C4A-91F8127E7F4A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5160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72A3C-F771-403C-9C4A-91F8127E7F4A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539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endefinert oppsett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>
            <a:extLst>
              <a:ext uri="{FF2B5EF4-FFF2-40B4-BE49-F238E27FC236}">
                <a16:creationId xmlns:a16="http://schemas.microsoft.com/office/drawing/2014/main" id="{E2B0DA4D-3B6E-421B-AE97-94A353079C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22059" y="1019515"/>
            <a:ext cx="14507256" cy="725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22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3">
            <a:extLst>
              <a:ext uri="{FF2B5EF4-FFF2-40B4-BE49-F238E27FC236}">
                <a16:creationId xmlns:a16="http://schemas.microsoft.com/office/drawing/2014/main" id="{A97442AB-7B43-434C-88E4-01F124BFAD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17840" y="1290452"/>
            <a:ext cx="7200000" cy="7175869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3" name="Plassholder for bilde 3">
            <a:extLst>
              <a:ext uri="{FF2B5EF4-FFF2-40B4-BE49-F238E27FC236}">
                <a16:creationId xmlns:a16="http://schemas.microsoft.com/office/drawing/2014/main" id="{0C5CBEA8-3C2C-4A5B-AC71-DDEEFE583DC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833535" y="1290451"/>
            <a:ext cx="7200001" cy="7175869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3FDDF494-FD89-7A44-99F3-628D5A7D8FE9}"/>
              </a:ext>
            </a:extLst>
          </p:cNvPr>
          <p:cNvSpPr/>
          <p:nvPr userDrawn="1"/>
        </p:nvSpPr>
        <p:spPr>
          <a:xfrm>
            <a:off x="12372674" y="8679402"/>
            <a:ext cx="365178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D2C96CF8-69CE-DE45-82E9-A1080373BCAA}"/>
              </a:ext>
            </a:extLst>
          </p:cNvPr>
          <p:cNvSpPr/>
          <p:nvPr userDrawn="1"/>
        </p:nvSpPr>
        <p:spPr>
          <a:xfrm>
            <a:off x="1085088" y="8729472"/>
            <a:ext cx="15520416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0" name="Grafikk 39">
            <a:extLst>
              <a:ext uri="{FF2B5EF4-FFF2-40B4-BE49-F238E27FC236}">
                <a16:creationId xmlns:a16="http://schemas.microsoft.com/office/drawing/2014/main" id="{C918E235-DF2D-EF44-B42D-9DEB4B4C92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1875" y="8554035"/>
            <a:ext cx="2104378" cy="1052189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9FB5BCF-D65B-2A4E-9C52-F699FC31F6CA}"/>
              </a:ext>
            </a:extLst>
          </p:cNvPr>
          <p:cNvSpPr/>
          <p:nvPr userDrawn="1"/>
        </p:nvSpPr>
        <p:spPr>
          <a:xfrm>
            <a:off x="12372674" y="8679402"/>
            <a:ext cx="365178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73C1410-3D59-1C42-854D-DB6C7BA9DF2E}"/>
              </a:ext>
            </a:extLst>
          </p:cNvPr>
          <p:cNvSpPr/>
          <p:nvPr userDrawn="1"/>
        </p:nvSpPr>
        <p:spPr>
          <a:xfrm>
            <a:off x="1085088" y="8729472"/>
            <a:ext cx="15520416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Grafikk 15">
            <a:extLst>
              <a:ext uri="{FF2B5EF4-FFF2-40B4-BE49-F238E27FC236}">
                <a16:creationId xmlns:a16="http://schemas.microsoft.com/office/drawing/2014/main" id="{CBD26A5B-A2F0-F443-822A-B359E59A87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1875" y="8554035"/>
            <a:ext cx="2104378" cy="1052189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BADCC1E2-24ED-3149-BB2F-FF4323EE4E5A}"/>
              </a:ext>
            </a:extLst>
          </p:cNvPr>
          <p:cNvSpPr txBox="1"/>
          <p:nvPr userDrawn="1"/>
        </p:nvSpPr>
        <p:spPr>
          <a:xfrm>
            <a:off x="2854588" y="8964681"/>
            <a:ext cx="2589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</a:rPr>
              <a:t>Norges Håndballforbund Region Nord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B94AC10D-1A4F-9F48-B62C-F9C3B1611706}"/>
              </a:ext>
            </a:extLst>
          </p:cNvPr>
          <p:cNvSpPr txBox="1"/>
          <p:nvPr userDrawn="1"/>
        </p:nvSpPr>
        <p:spPr>
          <a:xfrm>
            <a:off x="2707376" y="9029124"/>
            <a:ext cx="165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65" dirty="0">
                <a:solidFill>
                  <a:schemeClr val="bg2"/>
                </a:solidFill>
              </a:rPr>
              <a:t>⎜</a:t>
            </a:r>
          </a:p>
        </p:txBody>
      </p:sp>
    </p:spTree>
    <p:extLst>
      <p:ext uri="{BB962C8B-B14F-4D97-AF65-F5344CB8AC3E}">
        <p14:creationId xmlns:p14="http://schemas.microsoft.com/office/powerpoint/2010/main" val="1808091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0CE1F380-2C3D-43D2-B1A8-4DCDCD58C9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3535" y="1290453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82822CD3-9173-48D0-B87B-9567FD4DE0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3535" y="5046322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3" name="Plassholder for bilde 3">
            <a:extLst>
              <a:ext uri="{FF2B5EF4-FFF2-40B4-BE49-F238E27FC236}">
                <a16:creationId xmlns:a16="http://schemas.microsoft.com/office/drawing/2014/main" id="{85DBEF33-45FE-4568-9540-A32058841A3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17840" y="1290452"/>
            <a:ext cx="7200000" cy="7175869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BDAE3374-941B-6746-8D6D-8250ECC23F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1875" y="8554035"/>
            <a:ext cx="2104378" cy="1052189"/>
          </a:xfrm>
          <a:prstGeom prst="rect">
            <a:avLst/>
          </a:prstGeom>
        </p:spPr>
      </p:pic>
      <p:sp>
        <p:nvSpPr>
          <p:cNvPr id="28" name="Rektangel 27">
            <a:extLst>
              <a:ext uri="{FF2B5EF4-FFF2-40B4-BE49-F238E27FC236}">
                <a16:creationId xmlns:a16="http://schemas.microsoft.com/office/drawing/2014/main" id="{A9738591-1A01-3F4D-B105-BDEDCE193D1F}"/>
              </a:ext>
            </a:extLst>
          </p:cNvPr>
          <p:cNvSpPr/>
          <p:nvPr userDrawn="1"/>
        </p:nvSpPr>
        <p:spPr>
          <a:xfrm>
            <a:off x="12372674" y="8679402"/>
            <a:ext cx="365178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56E55C9E-3C1E-2240-A6E2-F7E4C7D02836}"/>
              </a:ext>
            </a:extLst>
          </p:cNvPr>
          <p:cNvSpPr/>
          <p:nvPr userDrawn="1"/>
        </p:nvSpPr>
        <p:spPr>
          <a:xfrm>
            <a:off x="1085088" y="8729472"/>
            <a:ext cx="15520416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2" name="Grafikk 31">
            <a:extLst>
              <a:ext uri="{FF2B5EF4-FFF2-40B4-BE49-F238E27FC236}">
                <a16:creationId xmlns:a16="http://schemas.microsoft.com/office/drawing/2014/main" id="{0B91FA1F-BE79-E94A-A479-0AC5493873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1875" y="8554035"/>
            <a:ext cx="2104378" cy="1052189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0164C1BE-2B5B-5844-95B8-66AAB5447E9D}"/>
              </a:ext>
            </a:extLst>
          </p:cNvPr>
          <p:cNvSpPr/>
          <p:nvPr userDrawn="1"/>
        </p:nvSpPr>
        <p:spPr>
          <a:xfrm>
            <a:off x="12372674" y="8679402"/>
            <a:ext cx="365178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0E38F89-FE54-2745-9D10-2E53AF3B4A5F}"/>
              </a:ext>
            </a:extLst>
          </p:cNvPr>
          <p:cNvSpPr/>
          <p:nvPr userDrawn="1"/>
        </p:nvSpPr>
        <p:spPr>
          <a:xfrm>
            <a:off x="1085088" y="8729472"/>
            <a:ext cx="15520416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7" name="Grafikk 16">
            <a:extLst>
              <a:ext uri="{FF2B5EF4-FFF2-40B4-BE49-F238E27FC236}">
                <a16:creationId xmlns:a16="http://schemas.microsoft.com/office/drawing/2014/main" id="{59DDA16F-FF0D-9840-89D1-604647706B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1875" y="8554035"/>
            <a:ext cx="2104378" cy="1052189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2834A992-1BE3-F14E-8404-F37362CCC563}"/>
              </a:ext>
            </a:extLst>
          </p:cNvPr>
          <p:cNvSpPr txBox="1"/>
          <p:nvPr userDrawn="1"/>
        </p:nvSpPr>
        <p:spPr>
          <a:xfrm>
            <a:off x="2854588" y="8964681"/>
            <a:ext cx="2589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</a:rPr>
              <a:t>Norges Håndballforbund Region Nord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3CC12A75-2DF0-3944-8146-9967413F6B24}"/>
              </a:ext>
            </a:extLst>
          </p:cNvPr>
          <p:cNvSpPr txBox="1"/>
          <p:nvPr userDrawn="1"/>
        </p:nvSpPr>
        <p:spPr>
          <a:xfrm>
            <a:off x="2707376" y="9029124"/>
            <a:ext cx="165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65" dirty="0">
                <a:solidFill>
                  <a:schemeClr val="bg2"/>
                </a:solidFill>
              </a:rPr>
              <a:t>⎜</a:t>
            </a:r>
          </a:p>
        </p:txBody>
      </p:sp>
    </p:spTree>
    <p:extLst>
      <p:ext uri="{BB962C8B-B14F-4D97-AF65-F5344CB8AC3E}">
        <p14:creationId xmlns:p14="http://schemas.microsoft.com/office/powerpoint/2010/main" val="3455325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3">
            <a:extLst>
              <a:ext uri="{FF2B5EF4-FFF2-40B4-BE49-F238E27FC236}">
                <a16:creationId xmlns:a16="http://schemas.microsoft.com/office/drawing/2014/main" id="{FBD9C4F0-DCDF-44DD-8BB5-0F9227358C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6915" y="1290453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6" name="Plassholder for bilde 3">
            <a:extLst>
              <a:ext uri="{FF2B5EF4-FFF2-40B4-BE49-F238E27FC236}">
                <a16:creationId xmlns:a16="http://schemas.microsoft.com/office/drawing/2014/main" id="{CA0E0427-B607-4404-B05B-088AAC6172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26915" y="5046322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C1A44EDA-CD72-45C6-9430-CCEA9EEC44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3535" y="1290453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1343FCA3-D585-4260-A1F6-E2FD39CCE0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3535" y="5046322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65527A3-1146-154D-BF7F-088C4D95BB79}"/>
              </a:ext>
            </a:extLst>
          </p:cNvPr>
          <p:cNvSpPr/>
          <p:nvPr userDrawn="1"/>
        </p:nvSpPr>
        <p:spPr>
          <a:xfrm>
            <a:off x="12372674" y="8679402"/>
            <a:ext cx="365178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4492D95B-47AD-FD40-80C8-CD73A9D1A494}"/>
              </a:ext>
            </a:extLst>
          </p:cNvPr>
          <p:cNvSpPr/>
          <p:nvPr userDrawn="1"/>
        </p:nvSpPr>
        <p:spPr>
          <a:xfrm>
            <a:off x="1085088" y="8729472"/>
            <a:ext cx="15520416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7" name="Grafikk 26">
            <a:extLst>
              <a:ext uri="{FF2B5EF4-FFF2-40B4-BE49-F238E27FC236}">
                <a16:creationId xmlns:a16="http://schemas.microsoft.com/office/drawing/2014/main" id="{8FEA8A53-7374-0F49-AACD-F352E8265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1875" y="8554035"/>
            <a:ext cx="2104378" cy="1052189"/>
          </a:xfrm>
          <a:prstGeom prst="rect">
            <a:avLst/>
          </a:prstGeom>
        </p:spPr>
      </p:pic>
      <p:sp>
        <p:nvSpPr>
          <p:cNvPr id="28" name="TekstSylinder 27">
            <a:extLst>
              <a:ext uri="{FF2B5EF4-FFF2-40B4-BE49-F238E27FC236}">
                <a16:creationId xmlns:a16="http://schemas.microsoft.com/office/drawing/2014/main" id="{39B2C28F-E76F-8446-AA35-E61599EC49A1}"/>
              </a:ext>
            </a:extLst>
          </p:cNvPr>
          <p:cNvSpPr txBox="1"/>
          <p:nvPr userDrawn="1"/>
        </p:nvSpPr>
        <p:spPr>
          <a:xfrm>
            <a:off x="2854588" y="8964681"/>
            <a:ext cx="2589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</a:rPr>
              <a:t>Norges Håndballforbund Region Nord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47CD99A-DDBA-604D-8851-EFA7392F4B74}"/>
              </a:ext>
            </a:extLst>
          </p:cNvPr>
          <p:cNvSpPr txBox="1"/>
          <p:nvPr userDrawn="1"/>
        </p:nvSpPr>
        <p:spPr>
          <a:xfrm>
            <a:off x="2707376" y="9029124"/>
            <a:ext cx="165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65" dirty="0">
                <a:solidFill>
                  <a:schemeClr val="bg2"/>
                </a:solidFill>
              </a:rPr>
              <a:t>⎜</a:t>
            </a:r>
          </a:p>
        </p:txBody>
      </p:sp>
    </p:spTree>
    <p:extLst>
      <p:ext uri="{BB962C8B-B14F-4D97-AF65-F5344CB8AC3E}">
        <p14:creationId xmlns:p14="http://schemas.microsoft.com/office/powerpoint/2010/main" val="374423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Egendefinert oppse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bilde 37">
            <a:extLst>
              <a:ext uri="{FF2B5EF4-FFF2-40B4-BE49-F238E27FC236}">
                <a16:creationId xmlns:a16="http://schemas.microsoft.com/office/drawing/2014/main" id="{B8118E94-1ACD-409C-B7AB-9B93E7BD75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-1"/>
            <a:ext cx="17351374" cy="9756775"/>
          </a:xfrm>
          <a:prstGeom prst="rect">
            <a:avLst/>
          </a:prstGeom>
          <a:noFill/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6" name="Plassholder for tekst 25">
            <a:extLst>
              <a:ext uri="{FF2B5EF4-FFF2-40B4-BE49-F238E27FC236}">
                <a16:creationId xmlns:a16="http://schemas.microsoft.com/office/drawing/2014/main" id="{A931EBBF-55FE-4C18-A3F6-8EA1B0E35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33535" y="8898729"/>
            <a:ext cx="3598045" cy="2874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1" name="Plassholder for tekst 25">
            <a:extLst>
              <a:ext uri="{FF2B5EF4-FFF2-40B4-BE49-F238E27FC236}">
                <a16:creationId xmlns:a16="http://schemas.microsoft.com/office/drawing/2014/main" id="{3B2B06EE-1CB3-4584-8B3F-4D63A20F71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75146" y="9049518"/>
            <a:ext cx="1280160" cy="11887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lt1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20B6A191-370C-4CAE-91CD-FD85FB7989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lt1"/>
                </a:solidFill>
                <a:latin typeface="+mj-lt"/>
              </a:defRPr>
            </a:lvl1pPr>
          </a:lstStyle>
          <a:p>
            <a:fld id="{FB78D92D-B949-47E5-B716-1302A55000E7}" type="datetime1">
              <a:rPr lang="nb-NO" smtClean="0"/>
              <a:t>10.11.2020</a:t>
            </a:fld>
            <a:endParaRPr lang="nb-NO" dirty="0"/>
          </a:p>
        </p:txBody>
      </p:sp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C0D51B3F-C848-44D1-A62F-28EDBCAE4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77D6063-4DFC-489C-BEED-2F0F560AF1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4632" y="8817668"/>
            <a:ext cx="1138286" cy="57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57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Egendefinert oppsett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DC47D8A0-4F30-4725-80AE-3D21A61325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40" y="9037"/>
            <a:ext cx="17321693" cy="973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26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k 8">
            <a:extLst>
              <a:ext uri="{FF2B5EF4-FFF2-40B4-BE49-F238E27FC236}">
                <a16:creationId xmlns:a16="http://schemas.microsoft.com/office/drawing/2014/main" id="{0111421C-C858-5A44-AC98-71C28779D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9417" y="-195943"/>
            <a:ext cx="17390792" cy="8800261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8C9426C-9756-4752-8A50-6BE892638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92324" y="6930534"/>
            <a:ext cx="3904059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2400">
                <a:solidFill>
                  <a:schemeClr val="dk2"/>
                </a:solidFill>
              </a:defRPr>
            </a:lvl1pPr>
          </a:lstStyle>
          <a:p>
            <a:fld id="{6D1AD4DB-1620-4224-9CFF-ABFCC27408BD}" type="datetime1">
              <a:rPr lang="nb-NO" smtClean="0"/>
              <a:t>10.11.2020</a:t>
            </a:fld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7B928DB-58EC-4257-9BC3-AC48B38120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2325" y="3342125"/>
            <a:ext cx="11110612" cy="2991588"/>
          </a:xfrm>
        </p:spPr>
        <p:txBody>
          <a:bodyPr wrap="square" anchor="b">
            <a:noAutofit/>
          </a:bodyPr>
          <a:lstStyle>
            <a:lvl1pPr algn="l">
              <a:lnSpc>
                <a:spcPct val="90000"/>
              </a:lnSpc>
              <a:defRPr sz="10800" b="1">
                <a:solidFill>
                  <a:schemeClr val="dk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9B01B076-56A6-6B4B-B5AC-36EA8FFD4A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05672" y="416621"/>
            <a:ext cx="5441985" cy="272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8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7DB4FCEF-BB78-44D3-AB71-66C372319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351375" cy="6910251"/>
          </a:xfrm>
          <a:prstGeom prst="rect">
            <a:avLst/>
          </a:prstGeom>
        </p:spPr>
      </p:pic>
      <p:sp>
        <p:nvSpPr>
          <p:cNvPr id="22" name="Tittel 1">
            <a:extLst>
              <a:ext uri="{FF2B5EF4-FFF2-40B4-BE49-F238E27FC236}">
                <a16:creationId xmlns:a16="http://schemas.microsoft.com/office/drawing/2014/main" id="{370A51AB-B44B-4246-B0DA-0AEEC2AD3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372" y="1077373"/>
            <a:ext cx="14649088" cy="2751677"/>
          </a:xfrm>
        </p:spPr>
        <p:txBody>
          <a:bodyPr wrap="square" anchor="t">
            <a:noAutofit/>
          </a:bodyPr>
          <a:lstStyle>
            <a:lvl1pPr algn="l">
              <a:lnSpc>
                <a:spcPct val="90000"/>
              </a:lnSpc>
              <a:defRPr sz="8800" b="1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508A867B-FA95-724C-BABE-0C0E1AE221EF}"/>
              </a:ext>
            </a:extLst>
          </p:cNvPr>
          <p:cNvSpPr/>
          <p:nvPr userDrawn="1"/>
        </p:nvSpPr>
        <p:spPr>
          <a:xfrm>
            <a:off x="12372674" y="8679402"/>
            <a:ext cx="365178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FEA1DF7F-5420-0741-93DF-5FB3E8601B53}"/>
              </a:ext>
            </a:extLst>
          </p:cNvPr>
          <p:cNvSpPr/>
          <p:nvPr userDrawn="1"/>
        </p:nvSpPr>
        <p:spPr>
          <a:xfrm>
            <a:off x="1085088" y="8729472"/>
            <a:ext cx="15520416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68CFFCF1-BDB4-5A4E-BD1B-E3D3665323EE}"/>
              </a:ext>
            </a:extLst>
          </p:cNvPr>
          <p:cNvSpPr/>
          <p:nvPr userDrawn="1"/>
        </p:nvSpPr>
        <p:spPr>
          <a:xfrm>
            <a:off x="12372674" y="8679402"/>
            <a:ext cx="365178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2BEA529-D0AA-D14E-8358-4898ED82D336}"/>
              </a:ext>
            </a:extLst>
          </p:cNvPr>
          <p:cNvSpPr/>
          <p:nvPr userDrawn="1"/>
        </p:nvSpPr>
        <p:spPr>
          <a:xfrm>
            <a:off x="1085088" y="8729472"/>
            <a:ext cx="15520416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Grafikk 14">
            <a:extLst>
              <a:ext uri="{FF2B5EF4-FFF2-40B4-BE49-F238E27FC236}">
                <a16:creationId xmlns:a16="http://schemas.microsoft.com/office/drawing/2014/main" id="{F9B0C5B5-FE96-A34D-9B32-94559C6DC1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81875" y="8554035"/>
            <a:ext cx="2104378" cy="1052189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65871DF6-18FB-5847-9C70-9D5ECD394C80}"/>
              </a:ext>
            </a:extLst>
          </p:cNvPr>
          <p:cNvSpPr txBox="1"/>
          <p:nvPr userDrawn="1"/>
        </p:nvSpPr>
        <p:spPr>
          <a:xfrm>
            <a:off x="2854588" y="8964681"/>
            <a:ext cx="2589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</a:rPr>
              <a:t>Norges Håndballforbund Region Nord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217FB9B1-DCF0-0343-8927-27235315E1A0}"/>
              </a:ext>
            </a:extLst>
          </p:cNvPr>
          <p:cNvSpPr txBox="1"/>
          <p:nvPr userDrawn="1"/>
        </p:nvSpPr>
        <p:spPr>
          <a:xfrm>
            <a:off x="2707376" y="9029124"/>
            <a:ext cx="165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65" dirty="0">
                <a:solidFill>
                  <a:schemeClr val="bg2"/>
                </a:solidFill>
              </a:rPr>
              <a:t>⎜</a:t>
            </a:r>
          </a:p>
        </p:txBody>
      </p:sp>
    </p:spTree>
    <p:extLst>
      <p:ext uri="{BB962C8B-B14F-4D97-AF65-F5344CB8AC3E}">
        <p14:creationId xmlns:p14="http://schemas.microsoft.com/office/powerpoint/2010/main" val="155546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7DB4FCEF-BB78-44D3-AB71-66C372319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351375" cy="6910251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4D652671-6AD1-4E94-A9B6-B8AB236F1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6914" y="1256765"/>
            <a:ext cx="14697545" cy="3184606"/>
          </a:xfrm>
        </p:spPr>
        <p:txBody>
          <a:bodyPr wrap="square" anchor="t">
            <a:noAutofit/>
          </a:bodyPr>
          <a:lstStyle>
            <a:lvl1pPr algn="l">
              <a:lnSpc>
                <a:spcPct val="90000"/>
              </a:lnSpc>
              <a:defRPr sz="7200" b="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4869C40E-97AE-3D44-8E82-AC15A28CFAF8}"/>
              </a:ext>
            </a:extLst>
          </p:cNvPr>
          <p:cNvSpPr/>
          <p:nvPr userDrawn="1"/>
        </p:nvSpPr>
        <p:spPr>
          <a:xfrm>
            <a:off x="12372674" y="8679402"/>
            <a:ext cx="365178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57CD78EA-8D2C-924F-9BE7-C159BAD51A4D}"/>
              </a:ext>
            </a:extLst>
          </p:cNvPr>
          <p:cNvSpPr/>
          <p:nvPr userDrawn="1"/>
        </p:nvSpPr>
        <p:spPr>
          <a:xfrm>
            <a:off x="12372674" y="8679402"/>
            <a:ext cx="365178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E8BED99-E09D-B74A-8678-C2019A8F45A7}"/>
              </a:ext>
            </a:extLst>
          </p:cNvPr>
          <p:cNvSpPr/>
          <p:nvPr userDrawn="1"/>
        </p:nvSpPr>
        <p:spPr>
          <a:xfrm>
            <a:off x="1085088" y="8729472"/>
            <a:ext cx="15520416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1" name="Grafikk 20">
            <a:extLst>
              <a:ext uri="{FF2B5EF4-FFF2-40B4-BE49-F238E27FC236}">
                <a16:creationId xmlns:a16="http://schemas.microsoft.com/office/drawing/2014/main" id="{DB3B6F02-7529-6543-AEE1-8BD7264EB8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81875" y="8554035"/>
            <a:ext cx="2104378" cy="1052189"/>
          </a:xfrm>
          <a:prstGeom prst="rect">
            <a:avLst/>
          </a:prstGeom>
        </p:spPr>
      </p:pic>
      <p:sp>
        <p:nvSpPr>
          <p:cNvPr id="22" name="TekstSylinder 21">
            <a:extLst>
              <a:ext uri="{FF2B5EF4-FFF2-40B4-BE49-F238E27FC236}">
                <a16:creationId xmlns:a16="http://schemas.microsoft.com/office/drawing/2014/main" id="{1C57222F-547A-224E-B451-468BD5F06832}"/>
              </a:ext>
            </a:extLst>
          </p:cNvPr>
          <p:cNvSpPr txBox="1"/>
          <p:nvPr userDrawn="1"/>
        </p:nvSpPr>
        <p:spPr>
          <a:xfrm>
            <a:off x="2854588" y="8964681"/>
            <a:ext cx="2589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</a:rPr>
              <a:t>Norges Håndballforbund Region Nord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E9D1E05A-1DFC-1948-AB63-DE0BFC24B43F}"/>
              </a:ext>
            </a:extLst>
          </p:cNvPr>
          <p:cNvSpPr txBox="1"/>
          <p:nvPr userDrawn="1"/>
        </p:nvSpPr>
        <p:spPr>
          <a:xfrm>
            <a:off x="2707376" y="9029124"/>
            <a:ext cx="165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65" dirty="0">
                <a:solidFill>
                  <a:schemeClr val="bg2"/>
                </a:solidFill>
              </a:rPr>
              <a:t>⎜</a:t>
            </a:r>
          </a:p>
        </p:txBody>
      </p:sp>
    </p:spTree>
    <p:extLst>
      <p:ext uri="{BB962C8B-B14F-4D97-AF65-F5344CB8AC3E}">
        <p14:creationId xmlns:p14="http://schemas.microsoft.com/office/powerpoint/2010/main" val="1442920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C1A20DD4-D35B-42D9-A090-EE5F1D55252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" y="-1692"/>
            <a:ext cx="17351373" cy="6881692"/>
          </a:xfrm>
          <a:custGeom>
            <a:avLst/>
            <a:gdLst>
              <a:gd name="connsiteX0" fmla="*/ 0 w 17351373"/>
              <a:gd name="connsiteY0" fmla="*/ 0 h 6881692"/>
              <a:gd name="connsiteX1" fmla="*/ 17351373 w 17351373"/>
              <a:gd name="connsiteY1" fmla="*/ 0 h 6881692"/>
              <a:gd name="connsiteX2" fmla="*/ 17351373 w 17351373"/>
              <a:gd name="connsiteY2" fmla="*/ 4522269 h 6881692"/>
              <a:gd name="connsiteX3" fmla="*/ 17345313 w 17351373"/>
              <a:gd name="connsiteY3" fmla="*/ 4528122 h 6881692"/>
              <a:gd name="connsiteX4" fmla="*/ 12401532 w 17351373"/>
              <a:gd name="connsiteY4" fmla="*/ 6795077 h 6881692"/>
              <a:gd name="connsiteX5" fmla="*/ 13013530 w 17351373"/>
              <a:gd name="connsiteY5" fmla="*/ 5279791 h 6881692"/>
              <a:gd name="connsiteX6" fmla="*/ 3406127 w 17351373"/>
              <a:gd name="connsiteY6" fmla="*/ 6881692 h 6881692"/>
              <a:gd name="connsiteX7" fmla="*/ 126 w 17351373"/>
              <a:gd name="connsiteY7" fmla="*/ 6681484 h 688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51373" h="6881692">
                <a:moveTo>
                  <a:pt x="0" y="0"/>
                </a:moveTo>
                <a:lnTo>
                  <a:pt x="17351373" y="0"/>
                </a:lnTo>
                <a:lnTo>
                  <a:pt x="17351373" y="4522269"/>
                </a:lnTo>
                <a:lnTo>
                  <a:pt x="17345313" y="4528122"/>
                </a:lnTo>
                <a:cubicBezTo>
                  <a:pt x="17220441" y="4647906"/>
                  <a:pt x="15179102" y="6567998"/>
                  <a:pt x="12401532" y="6795077"/>
                </a:cubicBezTo>
                <a:cubicBezTo>
                  <a:pt x="12727474" y="6511094"/>
                  <a:pt x="13013530" y="5934491"/>
                  <a:pt x="13013530" y="5279791"/>
                </a:cubicBezTo>
                <a:cubicBezTo>
                  <a:pt x="11227837" y="6313608"/>
                  <a:pt x="7047758" y="6881692"/>
                  <a:pt x="3406127" y="6881692"/>
                </a:cubicBezTo>
                <a:cubicBezTo>
                  <a:pt x="2170826" y="6881692"/>
                  <a:pt x="996750" y="6816257"/>
                  <a:pt x="126" y="6681484"/>
                </a:cubicBezTo>
                <a:close/>
              </a:path>
            </a:pathLst>
          </a:custGeom>
        </p:spPr>
        <p:txBody>
          <a:bodyPr wrap="square" tIns="1052877">
            <a:noAutofit/>
          </a:bodyPr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57D0F43-5C05-2741-994B-860F343814AE}"/>
              </a:ext>
            </a:extLst>
          </p:cNvPr>
          <p:cNvSpPr/>
          <p:nvPr userDrawn="1"/>
        </p:nvSpPr>
        <p:spPr>
          <a:xfrm>
            <a:off x="12372674" y="8679402"/>
            <a:ext cx="365178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8962282-F607-A84A-9FA5-8F2F33D7EC63}"/>
              </a:ext>
            </a:extLst>
          </p:cNvPr>
          <p:cNvSpPr/>
          <p:nvPr userDrawn="1"/>
        </p:nvSpPr>
        <p:spPr>
          <a:xfrm>
            <a:off x="1085088" y="8729472"/>
            <a:ext cx="15520416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Grafikk 14">
            <a:extLst>
              <a:ext uri="{FF2B5EF4-FFF2-40B4-BE49-F238E27FC236}">
                <a16:creationId xmlns:a16="http://schemas.microsoft.com/office/drawing/2014/main" id="{528ED35F-2294-CC4D-BDFE-8875DCE46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1875" y="8554035"/>
            <a:ext cx="2104378" cy="1052189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08A0E399-BD7B-024C-BF82-194F9128A124}"/>
              </a:ext>
            </a:extLst>
          </p:cNvPr>
          <p:cNvSpPr txBox="1"/>
          <p:nvPr userDrawn="1"/>
        </p:nvSpPr>
        <p:spPr>
          <a:xfrm>
            <a:off x="2854588" y="8964681"/>
            <a:ext cx="2589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</a:rPr>
              <a:t>Norges Håndballforbund Region Nord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1B894F62-7265-904F-8365-ADABCF049267}"/>
              </a:ext>
            </a:extLst>
          </p:cNvPr>
          <p:cNvSpPr txBox="1"/>
          <p:nvPr userDrawn="1"/>
        </p:nvSpPr>
        <p:spPr>
          <a:xfrm>
            <a:off x="2707376" y="9029124"/>
            <a:ext cx="165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65" dirty="0">
                <a:solidFill>
                  <a:schemeClr val="bg2"/>
                </a:solidFill>
              </a:rPr>
              <a:t>⎜</a:t>
            </a:r>
          </a:p>
        </p:txBody>
      </p:sp>
    </p:spTree>
    <p:extLst>
      <p:ext uri="{BB962C8B-B14F-4D97-AF65-F5344CB8AC3E}">
        <p14:creationId xmlns:p14="http://schemas.microsoft.com/office/powerpoint/2010/main" val="21517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C6A588-BC12-4BF7-8EE5-3F4207CF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3A5FFC-32CB-43EB-AA8F-A3304979A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163" y="3200400"/>
            <a:ext cx="14789802" cy="5266944"/>
          </a:xfrm>
        </p:spPr>
        <p:txBody>
          <a:bodyPr/>
          <a:lstStyle>
            <a:lvl1pPr>
              <a:defRPr>
                <a:solidFill>
                  <a:schemeClr val="dk2"/>
                </a:solidFill>
                <a:latin typeface="+mj-lt"/>
              </a:defRPr>
            </a:lvl1pPr>
            <a:lvl2pPr>
              <a:defRPr>
                <a:solidFill>
                  <a:schemeClr val="dk2"/>
                </a:solidFill>
                <a:latin typeface="+mj-lt"/>
              </a:defRPr>
            </a:lvl2pPr>
            <a:lvl3pPr>
              <a:defRPr>
                <a:solidFill>
                  <a:schemeClr val="dk2"/>
                </a:solidFill>
                <a:latin typeface="+mj-lt"/>
              </a:defRPr>
            </a:lvl3pPr>
            <a:lvl4pPr>
              <a:defRPr>
                <a:solidFill>
                  <a:schemeClr val="dk2"/>
                </a:solidFill>
                <a:latin typeface="+mj-lt"/>
              </a:defRPr>
            </a:lvl4pPr>
            <a:lvl5pPr>
              <a:defRPr>
                <a:solidFill>
                  <a:schemeClr val="dk2"/>
                </a:solidFill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D00E571B-7B55-C242-8FAA-514288AA27B8}"/>
              </a:ext>
            </a:extLst>
          </p:cNvPr>
          <p:cNvSpPr/>
          <p:nvPr userDrawn="1"/>
        </p:nvSpPr>
        <p:spPr>
          <a:xfrm>
            <a:off x="1085088" y="8729472"/>
            <a:ext cx="15520416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F1A5CE5F-F653-8145-B412-7C8311B1E97E}"/>
              </a:ext>
            </a:extLst>
          </p:cNvPr>
          <p:cNvSpPr/>
          <p:nvPr userDrawn="1"/>
        </p:nvSpPr>
        <p:spPr>
          <a:xfrm>
            <a:off x="12372674" y="8679402"/>
            <a:ext cx="365178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65787D4B-8900-024E-95BC-CD52D5BA65C9}"/>
              </a:ext>
            </a:extLst>
          </p:cNvPr>
          <p:cNvSpPr/>
          <p:nvPr userDrawn="1"/>
        </p:nvSpPr>
        <p:spPr>
          <a:xfrm>
            <a:off x="1085088" y="8729472"/>
            <a:ext cx="15520416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0" name="Grafikk 29">
            <a:extLst>
              <a:ext uri="{FF2B5EF4-FFF2-40B4-BE49-F238E27FC236}">
                <a16:creationId xmlns:a16="http://schemas.microsoft.com/office/drawing/2014/main" id="{B9D25FF5-1EF9-704D-B4B9-9C9739E987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1875" y="8554035"/>
            <a:ext cx="2104378" cy="1052189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78AD5141-F6BE-B349-B0A2-0A340CF6CD3A}"/>
              </a:ext>
            </a:extLst>
          </p:cNvPr>
          <p:cNvSpPr/>
          <p:nvPr userDrawn="1"/>
        </p:nvSpPr>
        <p:spPr>
          <a:xfrm>
            <a:off x="12372674" y="8679402"/>
            <a:ext cx="365178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469DF14-84AF-9148-BDD6-952370412445}"/>
              </a:ext>
            </a:extLst>
          </p:cNvPr>
          <p:cNvSpPr/>
          <p:nvPr userDrawn="1"/>
        </p:nvSpPr>
        <p:spPr>
          <a:xfrm>
            <a:off x="1085088" y="8729472"/>
            <a:ext cx="15520416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Grafikk 15">
            <a:extLst>
              <a:ext uri="{FF2B5EF4-FFF2-40B4-BE49-F238E27FC236}">
                <a16:creationId xmlns:a16="http://schemas.microsoft.com/office/drawing/2014/main" id="{465A243E-52BF-394D-AFD9-8D0C01679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1875" y="8554035"/>
            <a:ext cx="2104378" cy="1052189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3E292A40-A5BE-AA4A-BE0F-11718647D0F9}"/>
              </a:ext>
            </a:extLst>
          </p:cNvPr>
          <p:cNvSpPr txBox="1"/>
          <p:nvPr userDrawn="1"/>
        </p:nvSpPr>
        <p:spPr>
          <a:xfrm>
            <a:off x="2854588" y="8964681"/>
            <a:ext cx="2589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</a:rPr>
              <a:t>Norges Håndballforbund Region Nord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8B331251-854C-624C-9755-2B4C685D296F}"/>
              </a:ext>
            </a:extLst>
          </p:cNvPr>
          <p:cNvSpPr txBox="1"/>
          <p:nvPr userDrawn="1"/>
        </p:nvSpPr>
        <p:spPr>
          <a:xfrm>
            <a:off x="2707376" y="9029124"/>
            <a:ext cx="165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65" dirty="0">
                <a:solidFill>
                  <a:schemeClr val="bg2"/>
                </a:solidFill>
              </a:rPr>
              <a:t>⎜</a:t>
            </a:r>
          </a:p>
        </p:txBody>
      </p:sp>
    </p:spTree>
    <p:extLst>
      <p:ext uri="{BB962C8B-B14F-4D97-AF65-F5344CB8AC3E}">
        <p14:creationId xmlns:p14="http://schemas.microsoft.com/office/powerpoint/2010/main" val="470307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C6A588-BC12-4BF7-8EE5-3F4207CF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innhold 3">
            <a:extLst>
              <a:ext uri="{FF2B5EF4-FFF2-40B4-BE49-F238E27FC236}">
                <a16:creationId xmlns:a16="http://schemas.microsoft.com/office/drawing/2014/main" id="{819CBE7E-0309-4489-9CD9-C3EAA5BBAFF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07665" y="3201934"/>
            <a:ext cx="7201068" cy="526438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Plassholder for innhold 3">
            <a:extLst>
              <a:ext uri="{FF2B5EF4-FFF2-40B4-BE49-F238E27FC236}">
                <a16:creationId xmlns:a16="http://schemas.microsoft.com/office/drawing/2014/main" id="{A1BBB057-78CC-4805-AB84-433C794E1D6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23392" y="3201934"/>
            <a:ext cx="7201068" cy="526438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1512AFA2-77C0-534B-8617-1C086C20D4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1875" y="8554035"/>
            <a:ext cx="2104378" cy="1052189"/>
          </a:xfrm>
          <a:prstGeom prst="rect">
            <a:avLst/>
          </a:prstGeom>
        </p:spPr>
      </p:pic>
      <p:sp>
        <p:nvSpPr>
          <p:cNvPr id="29" name="Rektangel 28">
            <a:extLst>
              <a:ext uri="{FF2B5EF4-FFF2-40B4-BE49-F238E27FC236}">
                <a16:creationId xmlns:a16="http://schemas.microsoft.com/office/drawing/2014/main" id="{ED68434F-1457-0B40-A9DC-538211589044}"/>
              </a:ext>
            </a:extLst>
          </p:cNvPr>
          <p:cNvSpPr/>
          <p:nvPr userDrawn="1"/>
        </p:nvSpPr>
        <p:spPr>
          <a:xfrm>
            <a:off x="12372674" y="8679402"/>
            <a:ext cx="365178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40414C63-64BA-5848-A58B-72385A6B7A54}"/>
              </a:ext>
            </a:extLst>
          </p:cNvPr>
          <p:cNvSpPr/>
          <p:nvPr userDrawn="1"/>
        </p:nvSpPr>
        <p:spPr>
          <a:xfrm>
            <a:off x="1085088" y="8729472"/>
            <a:ext cx="15520416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3" name="Grafikk 32">
            <a:extLst>
              <a:ext uri="{FF2B5EF4-FFF2-40B4-BE49-F238E27FC236}">
                <a16:creationId xmlns:a16="http://schemas.microsoft.com/office/drawing/2014/main" id="{EC11A925-2C07-9149-83FE-BE03DFAC27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1875" y="8554035"/>
            <a:ext cx="2104378" cy="1052189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FC2D3F43-2DE5-8E40-BEC7-8CD80EA64DAA}"/>
              </a:ext>
            </a:extLst>
          </p:cNvPr>
          <p:cNvSpPr/>
          <p:nvPr userDrawn="1"/>
        </p:nvSpPr>
        <p:spPr>
          <a:xfrm>
            <a:off x="12372674" y="8679402"/>
            <a:ext cx="365178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DC38ED04-B857-EB48-8645-00729E3B1FE9}"/>
              </a:ext>
            </a:extLst>
          </p:cNvPr>
          <p:cNvSpPr/>
          <p:nvPr userDrawn="1"/>
        </p:nvSpPr>
        <p:spPr>
          <a:xfrm>
            <a:off x="1085088" y="8729472"/>
            <a:ext cx="15520416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7" name="Grafikk 16">
            <a:extLst>
              <a:ext uri="{FF2B5EF4-FFF2-40B4-BE49-F238E27FC236}">
                <a16:creationId xmlns:a16="http://schemas.microsoft.com/office/drawing/2014/main" id="{F333BC35-EEAA-EB4C-9381-A2D0568ED4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1875" y="8554035"/>
            <a:ext cx="2104378" cy="1052189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1D3C152C-9953-A94E-9EEC-E61BB8AF10BD}"/>
              </a:ext>
            </a:extLst>
          </p:cNvPr>
          <p:cNvSpPr txBox="1"/>
          <p:nvPr userDrawn="1"/>
        </p:nvSpPr>
        <p:spPr>
          <a:xfrm>
            <a:off x="2854588" y="8964681"/>
            <a:ext cx="2589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</a:rPr>
              <a:t>Norges Håndballforbund Region Nord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989F9D4D-638C-504F-BFEF-D6129CAEB412}"/>
              </a:ext>
            </a:extLst>
          </p:cNvPr>
          <p:cNvSpPr txBox="1"/>
          <p:nvPr userDrawn="1"/>
        </p:nvSpPr>
        <p:spPr>
          <a:xfrm>
            <a:off x="2707376" y="9029124"/>
            <a:ext cx="165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65" dirty="0">
                <a:solidFill>
                  <a:schemeClr val="bg2"/>
                </a:solidFill>
              </a:rPr>
              <a:t>⎜</a:t>
            </a:r>
          </a:p>
        </p:txBody>
      </p:sp>
    </p:spTree>
    <p:extLst>
      <p:ext uri="{BB962C8B-B14F-4D97-AF65-F5344CB8AC3E}">
        <p14:creationId xmlns:p14="http://schemas.microsoft.com/office/powerpoint/2010/main" val="36265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bilde 3">
            <a:extLst>
              <a:ext uri="{FF2B5EF4-FFF2-40B4-BE49-F238E27FC236}">
                <a16:creationId xmlns:a16="http://schemas.microsoft.com/office/drawing/2014/main" id="{1BD8876E-5EDB-434D-9EDD-6CD5FA53D3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01101" y="1303365"/>
            <a:ext cx="7281442" cy="7193243"/>
          </a:xfrm>
          <a:prstGeom prst="ellipse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A2C0478A-6817-456C-8003-6D05F844E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831" y="1303365"/>
            <a:ext cx="7239901" cy="147732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2" name="Plassholder for innhold 3">
            <a:extLst>
              <a:ext uri="{FF2B5EF4-FFF2-40B4-BE49-F238E27FC236}">
                <a16:creationId xmlns:a16="http://schemas.microsoft.com/office/drawing/2014/main" id="{A06FE630-2DAE-47C8-BF16-48AA26A95D1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07665" y="3201934"/>
            <a:ext cx="7201068" cy="526438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C011444-2403-C34A-B8D1-065CD93100A0}"/>
              </a:ext>
            </a:extLst>
          </p:cNvPr>
          <p:cNvSpPr/>
          <p:nvPr userDrawn="1"/>
        </p:nvSpPr>
        <p:spPr>
          <a:xfrm>
            <a:off x="1132114" y="8781143"/>
            <a:ext cx="130628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B00953D-108D-4A42-9ECE-7E36CA577DE0}"/>
              </a:ext>
            </a:extLst>
          </p:cNvPr>
          <p:cNvSpPr/>
          <p:nvPr userDrawn="1"/>
        </p:nvSpPr>
        <p:spPr>
          <a:xfrm>
            <a:off x="12372674" y="8679402"/>
            <a:ext cx="365178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DC3546E-E99F-4944-8580-DA69E72F453D}"/>
              </a:ext>
            </a:extLst>
          </p:cNvPr>
          <p:cNvSpPr/>
          <p:nvPr userDrawn="1"/>
        </p:nvSpPr>
        <p:spPr>
          <a:xfrm>
            <a:off x="3339673" y="8794218"/>
            <a:ext cx="2104378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27AE795D-8B44-704E-8F95-5B4735D2961B}"/>
              </a:ext>
            </a:extLst>
          </p:cNvPr>
          <p:cNvSpPr/>
          <p:nvPr userDrawn="1"/>
        </p:nvSpPr>
        <p:spPr>
          <a:xfrm>
            <a:off x="1085088" y="8729472"/>
            <a:ext cx="15520416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5" name="Grafikk 24">
            <a:extLst>
              <a:ext uri="{FF2B5EF4-FFF2-40B4-BE49-F238E27FC236}">
                <a16:creationId xmlns:a16="http://schemas.microsoft.com/office/drawing/2014/main" id="{CD81721D-3401-2041-BF9E-B0BF5E665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1875" y="8554035"/>
            <a:ext cx="2104378" cy="1052189"/>
          </a:xfrm>
          <a:prstGeom prst="rect">
            <a:avLst/>
          </a:prstGeom>
        </p:spPr>
      </p:pic>
      <p:sp>
        <p:nvSpPr>
          <p:cNvPr id="30" name="Rektangel 29">
            <a:extLst>
              <a:ext uri="{FF2B5EF4-FFF2-40B4-BE49-F238E27FC236}">
                <a16:creationId xmlns:a16="http://schemas.microsoft.com/office/drawing/2014/main" id="{F639CEE0-21B4-254B-BC8E-B03FFEBEBB99}"/>
              </a:ext>
            </a:extLst>
          </p:cNvPr>
          <p:cNvSpPr/>
          <p:nvPr userDrawn="1"/>
        </p:nvSpPr>
        <p:spPr>
          <a:xfrm>
            <a:off x="12372674" y="8679402"/>
            <a:ext cx="365178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A7802D2B-594D-5445-9115-306240EE9FF7}"/>
              </a:ext>
            </a:extLst>
          </p:cNvPr>
          <p:cNvSpPr/>
          <p:nvPr userDrawn="1"/>
        </p:nvSpPr>
        <p:spPr>
          <a:xfrm>
            <a:off x="1085088" y="8729472"/>
            <a:ext cx="15520416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4" name="Grafikk 33">
            <a:extLst>
              <a:ext uri="{FF2B5EF4-FFF2-40B4-BE49-F238E27FC236}">
                <a16:creationId xmlns:a16="http://schemas.microsoft.com/office/drawing/2014/main" id="{F38AA616-230D-9D43-94F2-2CAAEA9A11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1875" y="8554035"/>
            <a:ext cx="2104378" cy="1052189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629520A7-9BC2-9843-8E16-5DDDAAD16E1B}"/>
              </a:ext>
            </a:extLst>
          </p:cNvPr>
          <p:cNvSpPr/>
          <p:nvPr userDrawn="1"/>
        </p:nvSpPr>
        <p:spPr>
          <a:xfrm>
            <a:off x="12372674" y="8679402"/>
            <a:ext cx="365178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35F0D6E9-7DFB-1B48-A53B-25147AE1E35B}"/>
              </a:ext>
            </a:extLst>
          </p:cNvPr>
          <p:cNvSpPr/>
          <p:nvPr userDrawn="1"/>
        </p:nvSpPr>
        <p:spPr>
          <a:xfrm>
            <a:off x="1085088" y="8729472"/>
            <a:ext cx="15520416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Grafikk 22">
            <a:extLst>
              <a:ext uri="{FF2B5EF4-FFF2-40B4-BE49-F238E27FC236}">
                <a16:creationId xmlns:a16="http://schemas.microsoft.com/office/drawing/2014/main" id="{E04E49F2-D7C4-F547-B990-693B82FB7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1875" y="8554035"/>
            <a:ext cx="2104378" cy="1052189"/>
          </a:xfrm>
          <a:prstGeom prst="rect">
            <a:avLst/>
          </a:prstGeom>
        </p:spPr>
      </p:pic>
      <p:sp>
        <p:nvSpPr>
          <p:cNvPr id="24" name="TekstSylinder 23">
            <a:extLst>
              <a:ext uri="{FF2B5EF4-FFF2-40B4-BE49-F238E27FC236}">
                <a16:creationId xmlns:a16="http://schemas.microsoft.com/office/drawing/2014/main" id="{96E08530-8EFF-294D-ABD5-2E94F42B6F24}"/>
              </a:ext>
            </a:extLst>
          </p:cNvPr>
          <p:cNvSpPr txBox="1"/>
          <p:nvPr userDrawn="1"/>
        </p:nvSpPr>
        <p:spPr>
          <a:xfrm>
            <a:off x="2854588" y="8964681"/>
            <a:ext cx="2589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</a:rPr>
              <a:t>Norges Håndballforbund Region Nord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AFC2545C-5EDA-1E4F-927E-EC721A343157}"/>
              </a:ext>
            </a:extLst>
          </p:cNvPr>
          <p:cNvSpPr txBox="1"/>
          <p:nvPr userDrawn="1"/>
        </p:nvSpPr>
        <p:spPr>
          <a:xfrm>
            <a:off x="2707376" y="9029124"/>
            <a:ext cx="165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65" dirty="0">
                <a:solidFill>
                  <a:schemeClr val="bg2"/>
                </a:solidFill>
              </a:rPr>
              <a:t>⎜</a:t>
            </a:r>
          </a:p>
        </p:txBody>
      </p:sp>
    </p:spTree>
    <p:extLst>
      <p:ext uri="{BB962C8B-B14F-4D97-AF65-F5344CB8AC3E}">
        <p14:creationId xmlns:p14="http://schemas.microsoft.com/office/powerpoint/2010/main" val="3252989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C6A588-BC12-4BF7-8EE5-3F4207CF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831" y="1303365"/>
            <a:ext cx="7239901" cy="147732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E00CB27-5C06-4710-8B1D-EACB6084A60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07665" y="3201934"/>
            <a:ext cx="7201068" cy="526438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3" name="Plassholder for bilde 3">
            <a:extLst>
              <a:ext uri="{FF2B5EF4-FFF2-40B4-BE49-F238E27FC236}">
                <a16:creationId xmlns:a16="http://schemas.microsoft.com/office/drawing/2014/main" id="{0CF0E8B7-7790-4E1C-8F7B-2FEBF9C5EDE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33535" y="1290451"/>
            <a:ext cx="7200001" cy="7175869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8C441BBC-F6BD-7B40-9445-5C08CF75D194}"/>
              </a:ext>
            </a:extLst>
          </p:cNvPr>
          <p:cNvSpPr/>
          <p:nvPr userDrawn="1"/>
        </p:nvSpPr>
        <p:spPr>
          <a:xfrm>
            <a:off x="12372674" y="8679402"/>
            <a:ext cx="365178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40DF5249-C1B5-5C4A-8893-4BEDEED011BA}"/>
              </a:ext>
            </a:extLst>
          </p:cNvPr>
          <p:cNvSpPr/>
          <p:nvPr userDrawn="1"/>
        </p:nvSpPr>
        <p:spPr>
          <a:xfrm>
            <a:off x="1085088" y="8729472"/>
            <a:ext cx="15520416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DE03B08-DB60-D74D-B5B3-6F38C9C1E465}"/>
              </a:ext>
            </a:extLst>
          </p:cNvPr>
          <p:cNvSpPr/>
          <p:nvPr userDrawn="1"/>
        </p:nvSpPr>
        <p:spPr>
          <a:xfrm>
            <a:off x="12372674" y="8679402"/>
            <a:ext cx="365178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282AF83A-CFBF-B148-93FD-0BBE67D1E22B}"/>
              </a:ext>
            </a:extLst>
          </p:cNvPr>
          <p:cNvSpPr/>
          <p:nvPr userDrawn="1"/>
        </p:nvSpPr>
        <p:spPr>
          <a:xfrm>
            <a:off x="1085088" y="8729472"/>
            <a:ext cx="15520416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Grafikk 15">
            <a:extLst>
              <a:ext uri="{FF2B5EF4-FFF2-40B4-BE49-F238E27FC236}">
                <a16:creationId xmlns:a16="http://schemas.microsoft.com/office/drawing/2014/main" id="{2CDE7B7B-FD66-9841-A91A-6FCFFE2830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1875" y="8554035"/>
            <a:ext cx="2104378" cy="1052189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2C022020-543C-4846-BEDC-A984CA5F0370}"/>
              </a:ext>
            </a:extLst>
          </p:cNvPr>
          <p:cNvSpPr txBox="1"/>
          <p:nvPr userDrawn="1"/>
        </p:nvSpPr>
        <p:spPr>
          <a:xfrm>
            <a:off x="2854588" y="8964681"/>
            <a:ext cx="2589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</a:rPr>
              <a:t>Norges Håndballforbund Region Nord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91C62A1-8CD5-9649-B1D6-2150EC8B0C3D}"/>
              </a:ext>
            </a:extLst>
          </p:cNvPr>
          <p:cNvSpPr txBox="1"/>
          <p:nvPr userDrawn="1"/>
        </p:nvSpPr>
        <p:spPr>
          <a:xfrm>
            <a:off x="2707376" y="9029124"/>
            <a:ext cx="165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65" dirty="0">
                <a:solidFill>
                  <a:schemeClr val="bg2"/>
                </a:solidFill>
              </a:rPr>
              <a:t>⎜</a:t>
            </a:r>
          </a:p>
        </p:txBody>
      </p:sp>
    </p:spTree>
    <p:extLst>
      <p:ext uri="{BB962C8B-B14F-4D97-AF65-F5344CB8AC3E}">
        <p14:creationId xmlns:p14="http://schemas.microsoft.com/office/powerpoint/2010/main" val="422091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0D72FCB-2603-4F35-BFEA-5FBAF2ED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63" y="1093056"/>
            <a:ext cx="14759050" cy="14773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694AC7-063B-43F8-9921-EE4BC5A46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8832" y="3255617"/>
            <a:ext cx="14759050" cy="52643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580CE7C7-3CD5-4B95-8E52-CC91555B52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8CCB7261-D221-4762-87EE-BD4D5A6B6217}" type="datetime1">
              <a:rPr lang="nb-NO" smtClean="0"/>
              <a:t>10.11.2020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C1D7330F-9F84-4E0E-8869-734B83148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1A945BCF-17AF-477C-B050-F72B37C23102}"/>
              </a:ext>
            </a:extLst>
          </p:cNvPr>
          <p:cNvSpPr txBox="1"/>
          <p:nvPr userDrawn="1"/>
        </p:nvSpPr>
        <p:spPr>
          <a:xfrm>
            <a:off x="3375146" y="9022074"/>
            <a:ext cx="16079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>
                <a:solidFill>
                  <a:schemeClr val="dk2"/>
                </a:solidFill>
                <a:latin typeface="+mj-lt"/>
              </a:rPr>
              <a:t>Norges Håndballforbund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20C09EFE-5A5D-4A4B-8C07-892C7CA08BC8}"/>
              </a:ext>
            </a:extLst>
          </p:cNvPr>
          <p:cNvSpPr txBox="1"/>
          <p:nvPr userDrawn="1"/>
        </p:nvSpPr>
        <p:spPr>
          <a:xfrm>
            <a:off x="3280622" y="9022074"/>
            <a:ext cx="336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1000" dirty="0">
                <a:solidFill>
                  <a:schemeClr val="lt2"/>
                </a:solidFill>
                <a:latin typeface="+mj-lt"/>
              </a:rPr>
              <a:t>|</a:t>
            </a:r>
          </a:p>
        </p:txBody>
      </p:sp>
      <p:pic>
        <p:nvPicPr>
          <p:cNvPr id="17" name="Grafikk 16">
            <a:extLst>
              <a:ext uri="{FF2B5EF4-FFF2-40B4-BE49-F238E27FC236}">
                <a16:creationId xmlns:a16="http://schemas.microsoft.com/office/drawing/2014/main" id="{73C4BEFC-AF51-4F01-9EAD-F7EA809127F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B4410B4-387D-4EE5-BFE2-9AA512A79FC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43512" y="8693483"/>
            <a:ext cx="1356121" cy="67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2" r:id="rId3"/>
    <p:sldLayoutId id="2147483663" r:id="rId4"/>
    <p:sldLayoutId id="2147483661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2" r:id="rId14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3060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1pPr>
      <a:lvl2pPr marL="6120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2pPr>
      <a:lvl3pPr marL="9180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3pPr>
      <a:lvl4pPr marL="12240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4pPr>
      <a:lvl5pPr marL="15300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70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0B0540-7150-4B22-BD0D-81D14AB19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Apropos opptreden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B62D78-1530-4C53-9ABF-BE7512BDE4D7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nb-NO" dirty="0"/>
              <a:t>Link til </a:t>
            </a:r>
            <a:r>
              <a:rPr lang="nb-NO" dirty="0" err="1"/>
              <a:t>Youtube</a:t>
            </a:r>
            <a:r>
              <a:rPr lang="nb-NO" dirty="0"/>
              <a:t> i chat</a:t>
            </a:r>
          </a:p>
          <a:p>
            <a:endParaRPr lang="nb-NO" dirty="0"/>
          </a:p>
          <a:p>
            <a:r>
              <a:rPr lang="nb-NO" dirty="0"/>
              <a:t>Salg</a:t>
            </a:r>
          </a:p>
          <a:p>
            <a:r>
              <a:rPr lang="nb-NO" dirty="0" err="1"/>
              <a:t>Kroppspråk</a:t>
            </a:r>
            <a:endParaRPr lang="nb-NO" dirty="0"/>
          </a:p>
          <a:p>
            <a:r>
              <a:rPr lang="nb-NO" dirty="0"/>
              <a:t>Fløyte</a:t>
            </a:r>
          </a:p>
          <a:p>
            <a:r>
              <a:rPr lang="nb-NO" dirty="0"/>
              <a:t>Tegn</a:t>
            </a:r>
          </a:p>
          <a:p>
            <a:r>
              <a:rPr lang="nb-NO" dirty="0"/>
              <a:t>Humør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5E178DD-5338-441E-88C8-9C40AA144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475" y="2086827"/>
            <a:ext cx="3285898" cy="558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961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08D0C1-7368-8449-84B9-839F5093BC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Dommerutvikling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E853C7F6-176F-4C9B-B8BA-9B1ED7182F30}"/>
              </a:ext>
            </a:extLst>
          </p:cNvPr>
          <p:cNvSpPr/>
          <p:nvPr/>
        </p:nvSpPr>
        <p:spPr>
          <a:xfrm>
            <a:off x="1375372" y="2453211"/>
            <a:ext cx="9609303" cy="486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- Den perfekte dommerprestasjonen finnes ikke.</a:t>
            </a:r>
          </a:p>
        </p:txBody>
      </p:sp>
    </p:spTree>
    <p:extLst>
      <p:ext uri="{BB962C8B-B14F-4D97-AF65-F5344CB8AC3E}">
        <p14:creationId xmlns:p14="http://schemas.microsoft.com/office/powerpoint/2010/main" val="1866150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1175434-779F-4E3C-8FD5-BC60128D2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2" r="16027"/>
          <a:stretch/>
        </p:blipFill>
        <p:spPr>
          <a:xfrm>
            <a:off x="8801101" y="1303365"/>
            <a:ext cx="7281442" cy="7193243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755F141C-C0B7-424D-B88D-8DE606AF0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831" y="1303365"/>
            <a:ext cx="7239901" cy="1477328"/>
          </a:xfrm>
        </p:spPr>
        <p:txBody>
          <a:bodyPr anchor="t">
            <a:normAutofit/>
          </a:bodyPr>
          <a:lstStyle/>
          <a:p>
            <a:r>
              <a:rPr lang="nb-NO" dirty="0"/>
              <a:t>De tre </a:t>
            </a:r>
            <a:r>
              <a:rPr lang="nb-NO" dirty="0" err="1"/>
              <a:t>S’ene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128FDD2-5B4E-3443-AE5B-E6FDADBA6F2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07665" y="3201934"/>
            <a:ext cx="7201068" cy="5264386"/>
          </a:xfrm>
        </p:spPr>
        <p:txBody>
          <a:bodyPr>
            <a:normAutofit/>
          </a:bodyPr>
          <a:lstStyle/>
          <a:p>
            <a:r>
              <a:rPr lang="nb-NO" dirty="0"/>
              <a:t>Selvevaluering</a:t>
            </a:r>
          </a:p>
          <a:p>
            <a:r>
              <a:rPr lang="nb-NO" dirty="0"/>
              <a:t>Selvrefleksjon</a:t>
            </a:r>
          </a:p>
          <a:p>
            <a:r>
              <a:rPr lang="nb-NO" dirty="0"/>
              <a:t>Selvinnsikt</a:t>
            </a:r>
          </a:p>
        </p:txBody>
      </p:sp>
    </p:spTree>
    <p:extLst>
      <p:ext uri="{BB962C8B-B14F-4D97-AF65-F5344CB8AC3E}">
        <p14:creationId xmlns:p14="http://schemas.microsoft.com/office/powerpoint/2010/main" val="1311854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07F52466-77C0-45E0-A6FC-7806D292D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63" y="1093056"/>
            <a:ext cx="14759050" cy="1477328"/>
          </a:xfrm>
        </p:spPr>
        <p:txBody>
          <a:bodyPr anchor="t">
            <a:normAutofit/>
          </a:bodyPr>
          <a:lstStyle/>
          <a:p>
            <a:r>
              <a:rPr lang="nb-NO" dirty="0"/>
              <a:t>Be om tilbakemeldinger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4228BE6-5A07-4CF1-BF2C-BA0C7A2C9867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 rotWithShape="1">
          <a:blip r:embed="rId3"/>
          <a:srcRect t="5468" r="2" b="3436"/>
          <a:stretch/>
        </p:blipFill>
        <p:spPr>
          <a:xfrm>
            <a:off x="1307665" y="3201934"/>
            <a:ext cx="7201068" cy="5264386"/>
          </a:xfrm>
          <a:prstGeom prst="rect">
            <a:avLst/>
          </a:prstGeo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F441A4C-3E15-4C63-A324-A307C8CBAF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23392" y="3201934"/>
            <a:ext cx="7201068" cy="5264386"/>
          </a:xfrm>
        </p:spPr>
        <p:txBody>
          <a:bodyPr/>
          <a:lstStyle/>
          <a:p>
            <a:r>
              <a:rPr lang="en-US" dirty="0" err="1"/>
              <a:t>Dommerveileder</a:t>
            </a:r>
            <a:endParaRPr lang="en-US" dirty="0"/>
          </a:p>
          <a:p>
            <a:r>
              <a:rPr lang="en-US" dirty="0" err="1"/>
              <a:t>Dommerkontakt</a:t>
            </a:r>
            <a:endParaRPr lang="en-US" dirty="0"/>
          </a:p>
          <a:p>
            <a:r>
              <a:rPr lang="en-US" dirty="0" err="1"/>
              <a:t>Makker</a:t>
            </a:r>
            <a:endParaRPr lang="en-US" dirty="0"/>
          </a:p>
          <a:p>
            <a:r>
              <a:rPr lang="en-US" dirty="0" err="1"/>
              <a:t>Foreldre</a:t>
            </a:r>
            <a:endParaRPr lang="en-US" dirty="0"/>
          </a:p>
          <a:p>
            <a:r>
              <a:rPr lang="en-US" dirty="0" err="1"/>
              <a:t>Sekretæriat</a:t>
            </a:r>
            <a:endParaRPr lang="en-US" dirty="0"/>
          </a:p>
          <a:p>
            <a:r>
              <a:rPr lang="en-US" dirty="0" err="1"/>
              <a:t>Lagledere</a:t>
            </a:r>
            <a:endParaRPr lang="en-US" dirty="0"/>
          </a:p>
          <a:p>
            <a:r>
              <a:rPr lang="en-US" dirty="0"/>
              <a:t>Andre </a:t>
            </a:r>
            <a:r>
              <a:rPr lang="en-US" dirty="0" err="1"/>
              <a:t>ressurspersoner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585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697204-D636-429A-A83D-7C92A66A6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Respekt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8BFC16D-127F-4587-84A7-2F162422D448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nb-NO" dirty="0"/>
              <a:t>Link til </a:t>
            </a:r>
            <a:r>
              <a:rPr lang="nb-NO" dirty="0" err="1"/>
              <a:t>Youtube</a:t>
            </a:r>
            <a:r>
              <a:rPr lang="nb-NO" dirty="0"/>
              <a:t> i chat</a:t>
            </a:r>
          </a:p>
        </p:txBody>
      </p:sp>
      <p:pic>
        <p:nvPicPr>
          <p:cNvPr id="5122" name="Picture 2" descr="Sendt hjem fra håndball-VM – NRK Oslo og Viken – Lokale nyheter, TV og radio">
            <a:extLst>
              <a:ext uri="{FF2B5EF4-FFF2-40B4-BE49-F238E27FC236}">
                <a16:creationId xmlns:a16="http://schemas.microsoft.com/office/drawing/2014/main" id="{512D3B90-F152-4926-BB46-C9249187E822}"/>
              </a:ext>
            </a:extLst>
          </p:cNvPr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094" y="3201988"/>
            <a:ext cx="6763361" cy="526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088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4C2FA800-2DD1-49B5-BF49-F1506D392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63" y="1093056"/>
            <a:ext cx="14759050" cy="1477328"/>
          </a:xfrm>
        </p:spPr>
        <p:txBody>
          <a:bodyPr anchor="t">
            <a:normAutofit/>
          </a:bodyPr>
          <a:lstStyle/>
          <a:p>
            <a:r>
              <a:rPr lang="nb-NO" dirty="0"/>
              <a:t>Til deg som vil satse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7DDE51C-BA8D-43AA-836D-222974D5A33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07665" y="3201934"/>
            <a:ext cx="7201068" cy="5264386"/>
          </a:xfrm>
        </p:spPr>
        <p:txBody>
          <a:bodyPr>
            <a:normAutofit/>
          </a:bodyPr>
          <a:lstStyle/>
          <a:p>
            <a:r>
              <a:rPr lang="nb-NO" dirty="0"/>
              <a:t>Omdømme</a:t>
            </a:r>
          </a:p>
          <a:p>
            <a:r>
              <a:rPr lang="nb-NO" dirty="0"/>
              <a:t>Levere gode prestasjoner over tid</a:t>
            </a:r>
          </a:p>
          <a:p>
            <a:r>
              <a:rPr lang="nb-NO" dirty="0"/>
              <a:t>Tålmodighet</a:t>
            </a:r>
          </a:p>
          <a:p>
            <a:r>
              <a:rPr lang="nb-NO" dirty="0"/>
              <a:t>Heller prøve å gjøre det man kan enn å angre på alt man ikke prøvde</a:t>
            </a:r>
          </a:p>
          <a:p>
            <a:r>
              <a:rPr lang="nb-NO" dirty="0"/>
              <a:t>Regelkunnskap</a:t>
            </a:r>
          </a:p>
          <a:p>
            <a:endParaRPr lang="nb-NO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CEF3230-529F-4A23-8B5B-F00054F0B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r="10929" b="-1"/>
          <a:stretch/>
        </p:blipFill>
        <p:spPr bwMode="auto">
          <a:xfrm>
            <a:off x="8823392" y="3201934"/>
            <a:ext cx="7201068" cy="5264386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939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E61CC723-EA07-4500-BBD0-47EC5DEFE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63" y="1093056"/>
            <a:ext cx="14759050" cy="1477328"/>
          </a:xfrm>
        </p:spPr>
        <p:txBody>
          <a:bodyPr anchor="t">
            <a:normAutofit/>
          </a:bodyPr>
          <a:lstStyle/>
          <a:p>
            <a:r>
              <a:rPr lang="nb-NO" dirty="0"/>
              <a:t>Dommergruppe 3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C02B7C4-1825-4654-985E-02382E54A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" r="2" b="2"/>
          <a:stretch/>
        </p:blipFill>
        <p:spPr bwMode="auto">
          <a:xfrm>
            <a:off x="1307665" y="3201934"/>
            <a:ext cx="7201068" cy="5264386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Content Placeholder 3">
            <a:extLst>
              <a:ext uri="{FF2B5EF4-FFF2-40B4-BE49-F238E27FC236}">
                <a16:creationId xmlns:a16="http://schemas.microsoft.com/office/drawing/2014/main" id="{32D33C23-E2F3-4671-968E-D46F5FAD8AA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23392" y="3201934"/>
            <a:ext cx="7201068" cy="5264386"/>
          </a:xfrm>
        </p:spPr>
        <p:txBody>
          <a:bodyPr/>
          <a:lstStyle/>
          <a:p>
            <a:r>
              <a:rPr lang="en-US" dirty="0" err="1"/>
              <a:t>Oppfølging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dommerutvikler</a:t>
            </a:r>
            <a:endParaRPr lang="en-US" dirty="0"/>
          </a:p>
          <a:p>
            <a:r>
              <a:rPr lang="en-US" dirty="0" err="1"/>
              <a:t>Dommersamlinger</a:t>
            </a:r>
            <a:endParaRPr lang="en-US" dirty="0"/>
          </a:p>
          <a:p>
            <a:r>
              <a:rPr lang="en-US" dirty="0"/>
              <a:t>Del av et </a:t>
            </a:r>
            <a:r>
              <a:rPr lang="en-US" dirty="0" err="1"/>
              <a:t>felleskap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486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DE4752-4E35-5747-ACBB-1E3F6A02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63" y="1093056"/>
            <a:ext cx="14759050" cy="1477328"/>
          </a:xfrm>
        </p:spPr>
        <p:txBody>
          <a:bodyPr anchor="t">
            <a:normAutofit/>
          </a:bodyPr>
          <a:lstStyle/>
          <a:p>
            <a:r>
              <a:rPr lang="nb-NO" dirty="0"/>
              <a:t>Oppsummering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BC1F82D-39D9-B04E-8349-EA415DA6C00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07665" y="3201934"/>
            <a:ext cx="7201068" cy="5264386"/>
          </a:xfrm>
        </p:spPr>
        <p:txBody>
          <a:bodyPr>
            <a:normAutofit/>
          </a:bodyPr>
          <a:lstStyle/>
          <a:p>
            <a:r>
              <a:rPr lang="nb-NO" dirty="0"/>
              <a:t>Gjør de enkle tingene riktig</a:t>
            </a:r>
          </a:p>
          <a:p>
            <a:r>
              <a:rPr lang="nb-NO" dirty="0"/>
              <a:t>Start på plussiden før kampen</a:t>
            </a:r>
          </a:p>
          <a:p>
            <a:r>
              <a:rPr lang="nb-NO" dirty="0"/>
              <a:t>Alt før kampen har du full kontroll på!</a:t>
            </a:r>
          </a:p>
          <a:p>
            <a:r>
              <a:rPr lang="nb-NO" dirty="0"/>
              <a:t>Dårlig oppførsel huskes MYE lenger enn dårlig dømming</a:t>
            </a:r>
          </a:p>
          <a:p>
            <a:r>
              <a:rPr lang="nb-NO" dirty="0"/>
              <a:t>De tre </a:t>
            </a:r>
            <a:r>
              <a:rPr lang="nb-NO" dirty="0" err="1"/>
              <a:t>S’ene</a:t>
            </a:r>
            <a:endParaRPr lang="nb-NO" dirty="0"/>
          </a:p>
          <a:p>
            <a:r>
              <a:rPr lang="nb-NO" dirty="0"/>
              <a:t>Be om tilbakemeldinger</a:t>
            </a:r>
          </a:p>
          <a:p>
            <a:r>
              <a:rPr lang="nb-NO" dirty="0"/>
              <a:t>Levere gode prestasjoner over tid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1E36411-82A1-44DD-9F01-D308BCD45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57" r="-1" b="-1"/>
          <a:stretch/>
        </p:blipFill>
        <p:spPr>
          <a:xfrm>
            <a:off x="8823392" y="3201934"/>
            <a:ext cx="7201068" cy="52643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6427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33FFBB-7DD0-4E99-8DF8-6CD3DBEED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63" y="1093056"/>
            <a:ext cx="14759050" cy="1477328"/>
          </a:xfrm>
        </p:spPr>
        <p:txBody>
          <a:bodyPr anchor="t">
            <a:normAutofit/>
          </a:bodyPr>
          <a:lstStyle/>
          <a:p>
            <a:r>
              <a:rPr lang="nb-NO" dirty="0" err="1"/>
              <a:t>Spørmål</a:t>
            </a:r>
            <a:r>
              <a:rPr lang="nb-NO" dirty="0"/>
              <a:t>?</a:t>
            </a:r>
          </a:p>
        </p:txBody>
      </p:sp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E3E86C4E-D9CD-4AE1-BBBA-64D8D38D6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28" r="1" b="32107"/>
          <a:stretch/>
        </p:blipFill>
        <p:spPr>
          <a:xfrm>
            <a:off x="1296163" y="3200400"/>
            <a:ext cx="14789802" cy="5266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2337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DE4752-4E35-5747-ACBB-1E3F6A02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617" y="909335"/>
            <a:ext cx="5302140" cy="1038918"/>
          </a:xfrm>
        </p:spPr>
        <p:txBody>
          <a:bodyPr anchor="t">
            <a:normAutofit/>
          </a:bodyPr>
          <a:lstStyle/>
          <a:p>
            <a:r>
              <a:rPr lang="nb-NO" dirty="0"/>
              <a:t>Takk for i kveld!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32387B-F524-43D5-8FFA-D080DF2EB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" t="-17144" r="-38547" b="-59055"/>
          <a:stretch/>
        </p:blipFill>
        <p:spPr>
          <a:xfrm>
            <a:off x="5775163" y="1428794"/>
            <a:ext cx="7201068" cy="10306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9742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F1969E3-5C57-B34A-9B69-B4530AC06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AD4DB-1620-4224-9CFF-ABFCC27408BD}" type="datetime1">
              <a:rPr lang="nb-NO" smtClean="0"/>
              <a:t>10.11.2020</a:t>
            </a:fld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44C375D7-EB7A-EE40-B8A4-E054C79C5D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Fagkveld Dommer</a:t>
            </a:r>
          </a:p>
        </p:txBody>
      </p:sp>
    </p:spTree>
    <p:extLst>
      <p:ext uri="{BB962C8B-B14F-4D97-AF65-F5344CB8AC3E}">
        <p14:creationId xmlns:p14="http://schemas.microsoft.com/office/powerpoint/2010/main" val="4010966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FD896E-B742-4C21-BC37-28616222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Møteregler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C15E10-DC60-4E4A-ABCD-C413EBAED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Skru av mikrofonen</a:t>
            </a:r>
          </a:p>
          <a:p>
            <a:r>
              <a:rPr lang="nb-NO" dirty="0"/>
              <a:t>Skru av video (opptar båndbredde)</a:t>
            </a:r>
          </a:p>
          <a:p>
            <a:r>
              <a:rPr lang="nb-NO" dirty="0"/>
              <a:t>Rekk opp hånden</a:t>
            </a:r>
          </a:p>
          <a:p>
            <a:r>
              <a:rPr lang="nb-NO" dirty="0"/>
              <a:t>Skriv i chat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NB! </a:t>
            </a:r>
            <a:r>
              <a:rPr lang="nb-NO" dirty="0" err="1"/>
              <a:t>Videolenker</a:t>
            </a:r>
            <a:r>
              <a:rPr lang="nb-NO" dirty="0"/>
              <a:t> til </a:t>
            </a:r>
            <a:r>
              <a:rPr lang="nb-NO" dirty="0" err="1"/>
              <a:t>Youtube</a:t>
            </a:r>
            <a:r>
              <a:rPr lang="nb-NO" dirty="0"/>
              <a:t> kommer i chat.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298639C-EF3C-4145-A6B3-9C6660567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26" r="6858" b="-1"/>
          <a:stretch/>
        </p:blipFill>
        <p:spPr>
          <a:xfrm>
            <a:off x="8801101" y="1303365"/>
            <a:ext cx="7281442" cy="7193243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1133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FD896E-B742-4C21-BC37-28616222D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831" y="1303365"/>
            <a:ext cx="7239901" cy="1477328"/>
          </a:xfrm>
        </p:spPr>
        <p:txBody>
          <a:bodyPr anchor="t">
            <a:normAutofit/>
          </a:bodyPr>
          <a:lstStyle/>
          <a:p>
            <a:r>
              <a:rPr lang="nb-NO" dirty="0"/>
              <a:t>Presentatør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C15E10-DC60-4E4A-ABCD-C413EBAEDDF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07665" y="2780693"/>
            <a:ext cx="7201068" cy="5685627"/>
          </a:xfrm>
        </p:spPr>
        <p:txBody>
          <a:bodyPr>
            <a:normAutofit/>
          </a:bodyPr>
          <a:lstStyle/>
          <a:p>
            <a:r>
              <a:rPr lang="nb-NO" dirty="0"/>
              <a:t>Ove Runhaug</a:t>
            </a:r>
          </a:p>
          <a:p>
            <a:r>
              <a:rPr lang="nb-NO" dirty="0"/>
              <a:t>Forbundsdommer</a:t>
            </a:r>
          </a:p>
          <a:p>
            <a:r>
              <a:rPr lang="nb-NO" dirty="0"/>
              <a:t>Dommerutvikler</a:t>
            </a:r>
          </a:p>
          <a:p>
            <a:r>
              <a:rPr lang="nb-NO" dirty="0"/>
              <a:t>Kursinstruktør</a:t>
            </a:r>
          </a:p>
          <a:p>
            <a:r>
              <a:rPr lang="nb-NO" dirty="0"/>
              <a:t>Leder dommergruppe 3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63D423D-2E5E-4F35-87D3-55219C460D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30" r="12751" b="31511"/>
          <a:stretch/>
        </p:blipFill>
        <p:spPr>
          <a:xfrm>
            <a:off x="10041246" y="2042029"/>
            <a:ext cx="5149417" cy="4931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6180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B24A1F-ED31-D74B-A7DA-FFDC9F94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63" y="1093056"/>
            <a:ext cx="14759050" cy="1477328"/>
          </a:xfrm>
        </p:spPr>
        <p:txBody>
          <a:bodyPr anchor="t">
            <a:normAutofit/>
          </a:bodyPr>
          <a:lstStyle/>
          <a:p>
            <a:r>
              <a:rPr lang="nb-NO" dirty="0"/>
              <a:t>Agenda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0282AEA-B401-4E40-9280-22D72D1B8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7"/>
          <a:stretch/>
        </p:blipFill>
        <p:spPr bwMode="auto">
          <a:xfrm>
            <a:off x="1307665" y="3201934"/>
            <a:ext cx="7201068" cy="5264386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27C863-C90A-E041-BE40-C1FDB6D883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23392" y="3201934"/>
            <a:ext cx="7201068" cy="5264386"/>
          </a:xfrm>
        </p:spPr>
        <p:txBody>
          <a:bodyPr>
            <a:normAutofit/>
          </a:bodyPr>
          <a:lstStyle/>
          <a:p>
            <a:pPr marL="306000" lvl="1" indent="0">
              <a:buNone/>
            </a:pPr>
            <a:r>
              <a:rPr lang="nb-NO" b="1" dirty="0"/>
              <a:t>Gjøre de enkle tingene riktig</a:t>
            </a:r>
          </a:p>
          <a:p>
            <a:pPr lvl="2"/>
            <a:r>
              <a:rPr lang="nb-NO" dirty="0"/>
              <a:t>Før kamp</a:t>
            </a:r>
          </a:p>
          <a:p>
            <a:pPr lvl="2"/>
            <a:r>
              <a:rPr lang="nb-NO" dirty="0"/>
              <a:t>(Under kamp)</a:t>
            </a:r>
          </a:p>
          <a:p>
            <a:pPr marL="306000" lvl="1" indent="0">
              <a:buNone/>
            </a:pPr>
            <a:r>
              <a:rPr lang="nb-NO" b="1" dirty="0"/>
              <a:t>Dommerutvikling</a:t>
            </a:r>
          </a:p>
          <a:p>
            <a:pPr lvl="2"/>
            <a:r>
              <a:rPr lang="nb-NO" dirty="0"/>
              <a:t>Etter kamp</a:t>
            </a:r>
          </a:p>
          <a:p>
            <a:pPr lvl="2"/>
            <a:r>
              <a:rPr lang="nb-NO" dirty="0"/>
              <a:t>Evaluering</a:t>
            </a:r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marL="306000" lvl="1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0317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08D0C1-7368-8449-84B9-839F5093BC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Gjør de enkle tingene riktig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5AEC2BB-C6E4-4FDF-8BCE-D12C95DC9F6B}"/>
              </a:ext>
            </a:extLst>
          </p:cNvPr>
          <p:cNvSpPr/>
          <p:nvPr/>
        </p:nvSpPr>
        <p:spPr>
          <a:xfrm>
            <a:off x="1375372" y="2453211"/>
            <a:ext cx="9609303" cy="486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Det som ikke krever så mye av deg, men kan bety så mye.</a:t>
            </a:r>
          </a:p>
        </p:txBody>
      </p:sp>
    </p:spTree>
    <p:extLst>
      <p:ext uri="{BB962C8B-B14F-4D97-AF65-F5344CB8AC3E}">
        <p14:creationId xmlns:p14="http://schemas.microsoft.com/office/powerpoint/2010/main" val="1562987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04EFA1-519B-3E40-9796-CB9F54C96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63" y="1093056"/>
            <a:ext cx="14759050" cy="1477328"/>
          </a:xfrm>
        </p:spPr>
        <p:txBody>
          <a:bodyPr anchor="t">
            <a:normAutofit/>
          </a:bodyPr>
          <a:lstStyle/>
          <a:p>
            <a:r>
              <a:rPr lang="nb-NO" dirty="0"/>
              <a:t>Start på plussiden før kampen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E68181A-DB1C-4846-BEA1-0A386F318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33" r="2" b="8063"/>
          <a:stretch/>
        </p:blipFill>
        <p:spPr>
          <a:xfrm>
            <a:off x="1307665" y="3201934"/>
            <a:ext cx="7201068" cy="5264386"/>
          </a:xfrm>
          <a:prstGeom prst="rect">
            <a:avLst/>
          </a:prstGeo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29EE9EF-E986-C545-9EA1-781FA9446BC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23392" y="3201934"/>
            <a:ext cx="7201068" cy="5264386"/>
          </a:xfrm>
        </p:spPr>
        <p:txBody>
          <a:bodyPr>
            <a:normAutofit/>
          </a:bodyPr>
          <a:lstStyle/>
          <a:p>
            <a:r>
              <a:rPr lang="nb-NO" dirty="0"/>
              <a:t>Oppmøte i god tid</a:t>
            </a:r>
          </a:p>
          <a:p>
            <a:r>
              <a:rPr lang="nb-NO" dirty="0"/>
              <a:t>Hils på lagledere</a:t>
            </a:r>
          </a:p>
          <a:p>
            <a:r>
              <a:rPr lang="nb-NO" dirty="0"/>
              <a:t>Smil til spillerne</a:t>
            </a:r>
          </a:p>
          <a:p>
            <a:r>
              <a:rPr lang="nb-NO" dirty="0"/>
              <a:t>Kontroller mål og bane</a:t>
            </a:r>
          </a:p>
          <a:p>
            <a:r>
              <a:rPr lang="nb-NO" dirty="0"/>
              <a:t>Loddtrekning ball/side</a:t>
            </a:r>
          </a:p>
          <a:p>
            <a:r>
              <a:rPr lang="nb-NO" dirty="0"/>
              <a:t>Alt før kampen har du full kontroll på!</a:t>
            </a:r>
          </a:p>
          <a:p>
            <a:r>
              <a:rPr lang="nb-NO" dirty="0"/>
              <a:t>Større rom for å gjøre feil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1220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4BF2A776-77BD-44E9-A067-596CEB177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455" y="2873829"/>
            <a:ext cx="7613658" cy="4282682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F3B3A518-1D62-4EED-B7B9-329072250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300" y="964401"/>
            <a:ext cx="14356773" cy="652108"/>
          </a:xfrm>
        </p:spPr>
        <p:txBody>
          <a:bodyPr anchor="t">
            <a:normAutofit/>
          </a:bodyPr>
          <a:lstStyle/>
          <a:p>
            <a:r>
              <a:rPr lang="nb-NO" sz="4000" dirty="0"/>
              <a:t>Dårlig oppførsel huskes MYE lenger enn dårlig dømming</a:t>
            </a:r>
          </a:p>
        </p:txBody>
      </p:sp>
      <p:sp>
        <p:nvSpPr>
          <p:cNvPr id="7" name="Plassholder for innhold 3">
            <a:extLst>
              <a:ext uri="{FF2B5EF4-FFF2-40B4-BE49-F238E27FC236}">
                <a16:creationId xmlns:a16="http://schemas.microsoft.com/office/drawing/2014/main" id="{D268767E-90B3-4476-9014-3C6EBA4731C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07665" y="3201934"/>
            <a:ext cx="7201068" cy="5264386"/>
          </a:xfrm>
        </p:spPr>
        <p:txBody>
          <a:bodyPr/>
          <a:lstStyle/>
          <a:p>
            <a:r>
              <a:rPr lang="nb-NO" dirty="0"/>
              <a:t>Link til </a:t>
            </a:r>
            <a:r>
              <a:rPr lang="nb-NO" dirty="0" err="1"/>
              <a:t>Youtube</a:t>
            </a:r>
            <a:r>
              <a:rPr lang="nb-NO" dirty="0"/>
              <a:t> i chat</a:t>
            </a:r>
          </a:p>
        </p:txBody>
      </p:sp>
    </p:spTree>
    <p:extLst>
      <p:ext uri="{BB962C8B-B14F-4D97-AF65-F5344CB8AC3E}">
        <p14:creationId xmlns:p14="http://schemas.microsoft.com/office/powerpoint/2010/main" val="2139430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054588-D7CC-4AA5-89DE-50B0F23D3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63" y="1093056"/>
            <a:ext cx="14759050" cy="1477328"/>
          </a:xfrm>
        </p:spPr>
        <p:txBody>
          <a:bodyPr anchor="t">
            <a:normAutofit/>
          </a:bodyPr>
          <a:lstStyle/>
          <a:p>
            <a:r>
              <a:rPr lang="nb-NO" dirty="0"/>
              <a:t>Opptreden</a:t>
            </a:r>
          </a:p>
        </p:txBody>
      </p:sp>
      <p:pic>
        <p:nvPicPr>
          <p:cNvPr id="2050" name="Picture 2" descr="No description available.">
            <a:extLst>
              <a:ext uri="{FF2B5EF4-FFF2-40B4-BE49-F238E27FC236}">
                <a16:creationId xmlns:a16="http://schemas.microsoft.com/office/drawing/2014/main" id="{6EF09B9E-D7E9-4BA6-8901-50CB1CC17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43"/>
          <a:stretch/>
        </p:blipFill>
        <p:spPr bwMode="auto">
          <a:xfrm>
            <a:off x="1326915" y="2820934"/>
            <a:ext cx="7201068" cy="5264386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499707F-2FE2-49EB-BEC7-967834A31F1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23392" y="3201934"/>
            <a:ext cx="7201068" cy="5264386"/>
          </a:xfrm>
        </p:spPr>
        <p:txBody>
          <a:bodyPr>
            <a:normAutofit/>
          </a:bodyPr>
          <a:lstStyle/>
          <a:p>
            <a:r>
              <a:rPr lang="nb-NO" dirty="0"/>
              <a:t>Stil og profil</a:t>
            </a:r>
          </a:p>
          <a:p>
            <a:r>
              <a:rPr lang="nb-NO" dirty="0"/>
              <a:t>Førsteinntrykk</a:t>
            </a:r>
          </a:p>
          <a:p>
            <a:r>
              <a:rPr lang="nb-NO" dirty="0"/>
              <a:t>Du går inn i en rolle og skal ut på scenen</a:t>
            </a:r>
          </a:p>
          <a:p>
            <a:r>
              <a:rPr lang="nb-NO" dirty="0"/>
              <a:t>Ydmykhet</a:t>
            </a:r>
          </a:p>
          <a:p>
            <a:r>
              <a:rPr lang="nb-NO" dirty="0"/>
              <a:t>Det holder ikke å være god til å dømme</a:t>
            </a:r>
          </a:p>
          <a:p>
            <a:r>
              <a:rPr lang="nb-NO" dirty="0"/>
              <a:t>Omdømme</a:t>
            </a:r>
          </a:p>
          <a:p>
            <a:r>
              <a:rPr lang="nb-NO" dirty="0"/>
              <a:t>Skaff deg fans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54096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Custom 2">
      <a:dk1>
        <a:sysClr val="windowText" lastClr="000000"/>
      </a:dk1>
      <a:lt1>
        <a:sysClr val="window" lastClr="FFFFFF"/>
      </a:lt1>
      <a:dk2>
        <a:srgbClr val="0A1E5E"/>
      </a:dk2>
      <a:lt2>
        <a:srgbClr val="EA3747"/>
      </a:lt2>
      <a:accent1>
        <a:srgbClr val="0A1E5E"/>
      </a:accent1>
      <a:accent2>
        <a:srgbClr val="EA3747"/>
      </a:accent2>
      <a:accent3>
        <a:srgbClr val="9B9B9B"/>
      </a:accent3>
      <a:accent4>
        <a:srgbClr val="9FD7EA"/>
      </a:accent4>
      <a:accent5>
        <a:srgbClr val="2C5FA9"/>
      </a:accent5>
      <a:accent6>
        <a:srgbClr val="A21944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2" id="{15B6F66A-EE13-B547-BCF0-0B8EAAE3DF34}" vid="{FB62C335-F715-524A-B14D-1374751AC27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  <wetp:taskpane dockstate="right" visibility="0" width="350" row="7">
    <wetp:webextensionref xmlns:r="http://schemas.openxmlformats.org/officeDocument/2006/relationships" r:id="rId2"/>
  </wetp:taskpane>
  <wetp:taskpane dockstate="right" visibility="0" width="350" row="8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4D95647E-860C-4986-9397-189B579D0E33}">
  <we:reference id="wa104380645" version="1.0.0.0" store="nb-NO" storeType="OMEX"/>
  <we:alternateReferences>
    <we:reference id="wa104380645" version="1.0.0.0" store="WA104380645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02F33B5-DB67-4729-875D-7D86F43E7D6D}">
  <we:reference id="wa104178141" version="4.0.0.8" store="nb-NO" storeType="OMEX"/>
  <we:alternateReferences>
    <we:reference id="wa104178141" version="4.0.0.8" store="WA104178141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B9FF6990-7B25-4AC0-ADB2-D06BB556C983}">
  <we:reference id="f7da559f-5105-4956-bf32-5c706edeb727" version="2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DA6D0AFDE9B3F4F9342717BBB53DE2C" ma:contentTypeVersion="2" ma:contentTypeDescription="Opprett et nytt dokument." ma:contentTypeScope="" ma:versionID="8d126c9c957b6587601b8efbdf1f5a2f">
  <xsd:schema xmlns:xsd="http://www.w3.org/2001/XMLSchema" xmlns:xs="http://www.w3.org/2001/XMLSchema" xmlns:p="http://schemas.microsoft.com/office/2006/metadata/properties" xmlns:ns2="2b59af95-d422-4ba6-9162-e673e95900dc" targetNamespace="http://schemas.microsoft.com/office/2006/metadata/properties" ma:root="true" ma:fieldsID="a505b695c29d1adecc5c365b0e396c8e" ns2:_="">
    <xsd:import namespace="2b59af95-d422-4ba6-9162-e673e95900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59af95-d422-4ba6-9162-e673e95900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E20033-DD5F-4226-ADE5-B26043529D4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012FEBD-2AF0-477E-B531-60A6C4863D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1FD9A4-0754-43C5-9ED9-C73B5CE0E6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59af95-d422-4ba6-9162-e673e95900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534</Words>
  <Application>Microsoft Office PowerPoint</Application>
  <PresentationFormat>Egendefinert</PresentationFormat>
  <Paragraphs>118</Paragraphs>
  <Slides>19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Office-tema</vt:lpstr>
      <vt:lpstr>PowerPoint-presentasjon</vt:lpstr>
      <vt:lpstr>Fagkveld Dommer</vt:lpstr>
      <vt:lpstr>Møteregler</vt:lpstr>
      <vt:lpstr>Presentatør</vt:lpstr>
      <vt:lpstr>Agenda</vt:lpstr>
      <vt:lpstr>Gjør de enkle tingene riktig</vt:lpstr>
      <vt:lpstr>Start på plussiden før kampen</vt:lpstr>
      <vt:lpstr>Dårlig oppførsel huskes MYE lenger enn dårlig dømming</vt:lpstr>
      <vt:lpstr>Opptreden</vt:lpstr>
      <vt:lpstr>Apropos opptreden</vt:lpstr>
      <vt:lpstr>Dommerutvikling</vt:lpstr>
      <vt:lpstr>De tre S’ene</vt:lpstr>
      <vt:lpstr>Be om tilbakemeldinger</vt:lpstr>
      <vt:lpstr>Respekt</vt:lpstr>
      <vt:lpstr>Til deg som vil satse</vt:lpstr>
      <vt:lpstr>Dommergruppe 3</vt:lpstr>
      <vt:lpstr>Oppsummering</vt:lpstr>
      <vt:lpstr>Spørmål?</vt:lpstr>
      <vt:lpstr>Takk for i kveld!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Ove Runhaug</dc:creator>
  <cp:lastModifiedBy>Ove Runhaug</cp:lastModifiedBy>
  <cp:revision>1</cp:revision>
  <dcterms:created xsi:type="dcterms:W3CDTF">2020-11-10T16:09:22Z</dcterms:created>
  <dcterms:modified xsi:type="dcterms:W3CDTF">2020-11-10T16:12:56Z</dcterms:modified>
</cp:coreProperties>
</file>