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svg" ContentType="image/svg+xml"/>
  <Default Extension="rels" ContentType="application/vnd.openxmlformats-package.relationships+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webextensions/webextension3.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4" Type="http://schemas.openxmlformats.org/package/2006/relationships/metadata/core-properties" Target="docProps/core.xml"/><Relationship Id="rId5" Type="http://schemas.openxmlformats.org/officeDocument/2006/relationships/extended-properties" Target="docProps/app.xml"/><Relationship Id="rId6" Type="http://schemas.openxmlformats.org/officeDocument/2006/relationships/custom-properties" Target="docProps/custom.xml"/><Relationship Id="rId1" Type="http://schemas.microsoft.com/office/2011/relationships/webextensiontaskpanes" Target="ppt/webextensions/taskpanes.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5"/>
  </p:notesMasterIdLst>
  <p:handoutMasterIdLst>
    <p:handoutMasterId r:id="rId56"/>
  </p:handoutMasterIdLst>
  <p:sldIdLst>
    <p:sldId id="256" r:id="rId5"/>
    <p:sldId id="257" r:id="rId6"/>
    <p:sldId id="258" r:id="rId7"/>
    <p:sldId id="259" r:id="rId8"/>
    <p:sldId id="261" r:id="rId9"/>
    <p:sldId id="262" r:id="rId10"/>
    <p:sldId id="313" r:id="rId11"/>
    <p:sldId id="263" r:id="rId12"/>
    <p:sldId id="264" r:id="rId13"/>
    <p:sldId id="270" r:id="rId14"/>
    <p:sldId id="271" r:id="rId15"/>
    <p:sldId id="272" r:id="rId16"/>
    <p:sldId id="273" r:id="rId17"/>
    <p:sldId id="274" r:id="rId18"/>
    <p:sldId id="275" r:id="rId19"/>
    <p:sldId id="276" r:id="rId20"/>
    <p:sldId id="282" r:id="rId21"/>
    <p:sldId id="283" r:id="rId22"/>
    <p:sldId id="297" r:id="rId23"/>
    <p:sldId id="277" r:id="rId24"/>
    <p:sldId id="302" r:id="rId25"/>
    <p:sldId id="279" r:id="rId26"/>
    <p:sldId id="280" r:id="rId27"/>
    <p:sldId id="281" r:id="rId28"/>
    <p:sldId id="286" r:id="rId29"/>
    <p:sldId id="315" r:id="rId30"/>
    <p:sldId id="287" r:id="rId31"/>
    <p:sldId id="288" r:id="rId32"/>
    <p:sldId id="290" r:id="rId33"/>
    <p:sldId id="291" r:id="rId34"/>
    <p:sldId id="293" r:id="rId35"/>
    <p:sldId id="292" r:id="rId36"/>
    <p:sldId id="289" r:id="rId37"/>
    <p:sldId id="294" r:id="rId38"/>
    <p:sldId id="296" r:id="rId39"/>
    <p:sldId id="295" r:id="rId40"/>
    <p:sldId id="301" r:id="rId41"/>
    <p:sldId id="285" r:id="rId42"/>
    <p:sldId id="278" r:id="rId43"/>
    <p:sldId id="300" r:id="rId44"/>
    <p:sldId id="299" r:id="rId45"/>
    <p:sldId id="314" r:id="rId46"/>
    <p:sldId id="303" r:id="rId47"/>
    <p:sldId id="298" r:id="rId48"/>
    <p:sldId id="304" r:id="rId49"/>
    <p:sldId id="305" r:id="rId50"/>
    <p:sldId id="306" r:id="rId51"/>
    <p:sldId id="307" r:id="rId52"/>
    <p:sldId id="311" r:id="rId53"/>
    <p:sldId id="312" r:id="rId54"/>
  </p:sldIdLst>
  <p:sldSz cx="17351375" cy="9756775"/>
  <p:notesSz cx="6858000" cy="9144000"/>
  <p:defaultTextStyle>
    <a:defPPr>
      <a:defRPr lang="nb-NO"/>
    </a:defPPr>
    <a:lvl1pPr marL="0" algn="l" defTabSz="1301191" rtl="0" eaLnBrk="1" latinLnBrk="0" hangingPunct="1">
      <a:defRPr sz="2561" kern="1200">
        <a:solidFill>
          <a:schemeClr val="tx1"/>
        </a:solidFill>
        <a:latin typeface="+mn-lt"/>
        <a:ea typeface="+mn-ea"/>
        <a:cs typeface="+mn-cs"/>
      </a:defRPr>
    </a:lvl1pPr>
    <a:lvl2pPr marL="650596" algn="l" defTabSz="1301191" rtl="0" eaLnBrk="1" latinLnBrk="0" hangingPunct="1">
      <a:defRPr sz="2561" kern="1200">
        <a:solidFill>
          <a:schemeClr val="tx1"/>
        </a:solidFill>
        <a:latin typeface="+mn-lt"/>
        <a:ea typeface="+mn-ea"/>
        <a:cs typeface="+mn-cs"/>
      </a:defRPr>
    </a:lvl2pPr>
    <a:lvl3pPr marL="1301191" algn="l" defTabSz="1301191" rtl="0" eaLnBrk="1" latinLnBrk="0" hangingPunct="1">
      <a:defRPr sz="2561" kern="1200">
        <a:solidFill>
          <a:schemeClr val="tx1"/>
        </a:solidFill>
        <a:latin typeface="+mn-lt"/>
        <a:ea typeface="+mn-ea"/>
        <a:cs typeface="+mn-cs"/>
      </a:defRPr>
    </a:lvl3pPr>
    <a:lvl4pPr marL="1951787" algn="l" defTabSz="1301191" rtl="0" eaLnBrk="1" latinLnBrk="0" hangingPunct="1">
      <a:defRPr sz="2561" kern="1200">
        <a:solidFill>
          <a:schemeClr val="tx1"/>
        </a:solidFill>
        <a:latin typeface="+mn-lt"/>
        <a:ea typeface="+mn-ea"/>
        <a:cs typeface="+mn-cs"/>
      </a:defRPr>
    </a:lvl4pPr>
    <a:lvl5pPr marL="2602382" algn="l" defTabSz="1301191" rtl="0" eaLnBrk="1" latinLnBrk="0" hangingPunct="1">
      <a:defRPr sz="2561" kern="1200">
        <a:solidFill>
          <a:schemeClr val="tx1"/>
        </a:solidFill>
        <a:latin typeface="+mn-lt"/>
        <a:ea typeface="+mn-ea"/>
        <a:cs typeface="+mn-cs"/>
      </a:defRPr>
    </a:lvl5pPr>
    <a:lvl6pPr marL="3252978" algn="l" defTabSz="1301191" rtl="0" eaLnBrk="1" latinLnBrk="0" hangingPunct="1">
      <a:defRPr sz="2561" kern="1200">
        <a:solidFill>
          <a:schemeClr val="tx1"/>
        </a:solidFill>
        <a:latin typeface="+mn-lt"/>
        <a:ea typeface="+mn-ea"/>
        <a:cs typeface="+mn-cs"/>
      </a:defRPr>
    </a:lvl6pPr>
    <a:lvl7pPr marL="3903574" algn="l" defTabSz="1301191" rtl="0" eaLnBrk="1" latinLnBrk="0" hangingPunct="1">
      <a:defRPr sz="2561" kern="1200">
        <a:solidFill>
          <a:schemeClr val="tx1"/>
        </a:solidFill>
        <a:latin typeface="+mn-lt"/>
        <a:ea typeface="+mn-ea"/>
        <a:cs typeface="+mn-cs"/>
      </a:defRPr>
    </a:lvl7pPr>
    <a:lvl8pPr marL="4554169" algn="l" defTabSz="1301191" rtl="0" eaLnBrk="1" latinLnBrk="0" hangingPunct="1">
      <a:defRPr sz="2561" kern="1200">
        <a:solidFill>
          <a:schemeClr val="tx1"/>
        </a:solidFill>
        <a:latin typeface="+mn-lt"/>
        <a:ea typeface="+mn-ea"/>
        <a:cs typeface="+mn-cs"/>
      </a:defRPr>
    </a:lvl8pPr>
    <a:lvl9pPr marL="5204765" algn="l" defTabSz="1301191" rtl="0" eaLnBrk="1" latinLnBrk="0" hangingPunct="1">
      <a:defRPr sz="2561"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80892A-DDF0-6E24-F959-E088F6EDD89E}" v="35" dt="2020-09-01T11:55:21.017"/>
  </p1510:revLst>
</p1510:revInfo>
</file>

<file path=ppt/tableStyles.xml><?xml version="1.0" encoding="utf-8"?>
<a:tblStyleLst xmlns:a="http://schemas.openxmlformats.org/drawingml/2006/main" def="{5940675A-B579-460E-94D1-54222C63F5DA}">
  <a:tblStyle styleId="{1A3845D7-0D90-4683-B8B3-B8034284BE72}" styleName="NHF">
    <a:wholeTbl>
      <a:tcTxStyle>
        <a:fontRef idx="minor">
          <a:scrgbClr r="0" g="0" b="0"/>
        </a:fontRef>
        <a:schemeClr val="dk2"/>
      </a:tcTxStyle>
      <a:tcStyle>
        <a:tcBdr>
          <a:left>
            <a:ln>
              <a:noFill/>
            </a:ln>
          </a:left>
          <a:right>
            <a:ln>
              <a:noFill/>
            </a:ln>
          </a:right>
          <a:top>
            <a:ln>
              <a:noFill/>
            </a:ln>
          </a:top>
          <a:bottom>
            <a:ln w="4445" cmpd="sng">
              <a:solidFill>
                <a:schemeClr val="dk2"/>
              </a:solidFill>
            </a:ln>
          </a:bottom>
          <a:insideH>
            <a:ln w="4445" cmpd="sng">
              <a:solidFill>
                <a:schemeClr val="dk2"/>
              </a:solidFill>
            </a:ln>
          </a:insideH>
          <a:insideV>
            <a:ln>
              <a:noFill/>
            </a:ln>
          </a:insideV>
        </a:tcBdr>
        <a:fill>
          <a:noFill/>
        </a:fill>
      </a:tcStyle>
    </a:wholeTbl>
    <a:lastRow>
      <a:tcTxStyle b="on">
        <a:fontRef idx="minor">
          <a:scrgbClr r="0" g="0" b="0"/>
        </a:fontRef>
        <a:schemeClr val="dk2"/>
      </a:tcTxStyle>
      <a:tcStyle>
        <a:tcBdr>
          <a:left>
            <a:ln>
              <a:noFill/>
            </a:ln>
          </a:left>
          <a:right>
            <a:ln>
              <a:noFill/>
            </a:ln>
          </a:right>
          <a:top>
            <a:ln w="8890" cmpd="sng">
              <a:solidFill>
                <a:schemeClr val="dk2"/>
              </a:solidFill>
            </a:ln>
          </a:top>
          <a:bottom>
            <a:ln w="8890" cmpd="sng">
              <a:solidFill>
                <a:schemeClr val="dk2"/>
              </a:solidFill>
            </a:ln>
          </a:bottom>
          <a:insideH>
            <a:ln>
              <a:noFill/>
            </a:ln>
          </a:insideH>
          <a:insideV>
            <a:ln>
              <a:noFill/>
            </a:ln>
          </a:insideV>
        </a:tcBdr>
        <a:fill>
          <a:noFill/>
        </a:fill>
      </a:tcStyle>
    </a:lastRow>
    <a:firstRow>
      <a:tcTxStyle b="on">
        <a:fontRef idx="minor">
          <a:scrgbClr r="0" g="0" b="0"/>
        </a:fontRef>
        <a:schemeClr val="dk2"/>
      </a:tcTxStyle>
      <a:tcStyle>
        <a:tcBdr>
          <a:left>
            <a:ln>
              <a:noFill/>
            </a:ln>
          </a:left>
          <a:right>
            <a:ln>
              <a:noFill/>
            </a:ln>
          </a:right>
          <a:top>
            <a:ln>
              <a:noFill/>
            </a:ln>
          </a:top>
          <a:bottom>
            <a:ln w="8890" cmpd="sng">
              <a:solidFill>
                <a:schemeClr val="dk2"/>
              </a:solidFill>
            </a:ln>
          </a:bottom>
          <a:insideH>
            <a:ln>
              <a:noFill/>
            </a:ln>
          </a:insideH>
          <a:insideV>
            <a:ln>
              <a:noFill/>
            </a:ln>
          </a:insideV>
        </a:tcBdr>
        <a:fill>
          <a:noFill/>
        </a:fill>
      </a:tcStyle>
    </a:firstRow>
  </a:tblStyle>
  <a:tblStyle styleId="{5940675A-B579-460E-94D1-54222C63F5DA}" styleName="Ingen stil, tabellrutenet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71"/>
    <p:restoredTop sz="94706"/>
  </p:normalViewPr>
  <p:slideViewPr>
    <p:cSldViewPr snapToGrid="0">
      <p:cViewPr>
        <p:scale>
          <a:sx n="90" d="100"/>
          <a:sy n="90" d="100"/>
        </p:scale>
        <p:origin x="424" y="-45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notesMaster" Target="notesMasters/notesMaster1.xml"/><Relationship Id="rId56" Type="http://schemas.openxmlformats.org/officeDocument/2006/relationships/handoutMaster" Target="handoutMasters/handoutMaster1.xml"/><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60" Type="http://schemas.openxmlformats.org/officeDocument/2006/relationships/tableStyles" Target="tableStyles.xml"/><Relationship Id="rId61" Type="http://schemas.microsoft.com/office/2016/11/relationships/changesInfo" Target="changesInfos/changesInfo1.xml"/><Relationship Id="rId62" Type="http://schemas.microsoft.com/office/2015/10/relationships/revisionInfo" Target="revisionInfo.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odahl, Amalie" userId="S::amalie.brodahl@handball.no::be9c8033-1b30-4018-9b48-7fb4177492a9" providerId="AD" clId="Web-{1F80892A-DDF0-6E24-F959-E088F6EDD89E}"/>
    <pc:docChg chg="modSld">
      <pc:chgData name="Brodahl, Amalie" userId="S::amalie.brodahl@handball.no::be9c8033-1b30-4018-9b48-7fb4177492a9" providerId="AD" clId="Web-{1F80892A-DDF0-6E24-F959-E088F6EDD89E}" dt="2020-09-01T11:55:21.017" v="34" actId="20577"/>
      <pc:docMkLst>
        <pc:docMk/>
      </pc:docMkLst>
      <pc:sldChg chg="modSp">
        <pc:chgData name="Brodahl, Amalie" userId="S::amalie.brodahl@handball.no::be9c8033-1b30-4018-9b48-7fb4177492a9" providerId="AD" clId="Web-{1F80892A-DDF0-6E24-F959-E088F6EDD89E}" dt="2020-09-01T11:55:21.002" v="33" actId="20577"/>
        <pc:sldMkLst>
          <pc:docMk/>
          <pc:sldMk cId="2095640235" sldId="288"/>
        </pc:sldMkLst>
        <pc:spChg chg="mod">
          <ac:chgData name="Brodahl, Amalie" userId="S::amalie.brodahl@handball.no::be9c8033-1b30-4018-9b48-7fb4177492a9" providerId="AD" clId="Web-{1F80892A-DDF0-6E24-F959-E088F6EDD89E}" dt="2020-09-01T11:55:21.002" v="33" actId="20577"/>
          <ac:spMkLst>
            <pc:docMk/>
            <pc:sldMk cId="2095640235" sldId="288"/>
            <ac:spMk id="3" creationId="{6B1EA477-9597-4466-BC61-3F8F88477A0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AE5F02AF-8590-47CC-B93B-4A764442EB7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 xmlns:a16="http://schemas.microsoft.com/office/drawing/2014/main" id="{81567092-5AF3-47E9-9986-8C3DBFF00AF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021A8EF-6C48-4ADD-A79A-D3D8AEF07D3E}" type="datetimeFigureOut">
              <a:rPr lang="en-US" smtClean="0"/>
              <a:t>9/7/20</a:t>
            </a:fld>
            <a:endParaRPr lang="en-US"/>
          </a:p>
        </p:txBody>
      </p:sp>
      <p:sp>
        <p:nvSpPr>
          <p:cNvPr id="4" name="Footer Placeholder 3">
            <a:extLst>
              <a:ext uri="{FF2B5EF4-FFF2-40B4-BE49-F238E27FC236}">
                <a16:creationId xmlns="" xmlns:a16="http://schemas.microsoft.com/office/drawing/2014/main" id="{DC0DAEBE-FC8F-4A9F-AB9F-50CCC6D2CD0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 xmlns:a16="http://schemas.microsoft.com/office/drawing/2014/main" id="{7A833940-2233-46FB-BB31-0170BC5FD06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987472A-3503-44B3-BECC-7BCD1AFD03BF}" type="slidenum">
              <a:rPr lang="en-US" smtClean="0"/>
              <a:t>‹#›</a:t>
            </a:fld>
            <a:endParaRPr lang="en-US"/>
          </a:p>
        </p:txBody>
      </p:sp>
    </p:spTree>
    <p:extLst>
      <p:ext uri="{BB962C8B-B14F-4D97-AF65-F5344CB8AC3E}">
        <p14:creationId xmlns:p14="http://schemas.microsoft.com/office/powerpoint/2010/main" val="7872018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CCA9CE-1D51-4F75-8161-C68EF19BE8B3}" type="datetimeFigureOut">
              <a:rPr lang="nb-NO" smtClean="0"/>
              <a:t>07.09.2020</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472A3C-F771-403C-9C4A-91F8127E7F4A}" type="slidenum">
              <a:rPr lang="nb-NO" smtClean="0"/>
              <a:t>‹#›</a:t>
            </a:fld>
            <a:endParaRPr lang="nb-NO"/>
          </a:p>
        </p:txBody>
      </p:sp>
    </p:spTree>
    <p:extLst>
      <p:ext uri="{BB962C8B-B14F-4D97-AF65-F5344CB8AC3E}">
        <p14:creationId xmlns:p14="http://schemas.microsoft.com/office/powerpoint/2010/main" val="1495145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sv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sv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5.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4"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image" Target="../media/image2.sv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4" Type="http://schemas.openxmlformats.org/officeDocument/2006/relationships/image" Target="../media/image1.png"/><Relationship Id="rId5" Type="http://schemas.openxmlformats.org/officeDocument/2006/relationships/image" Target="../media/image2.svg"/><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svg"/><Relationship Id="rId4" Type="http://schemas.openxmlformats.org/officeDocument/2006/relationships/image" Target="../media/image1.png"/><Relationship Id="rId5" Type="http://schemas.openxmlformats.org/officeDocument/2006/relationships/image" Target="../media/image2.svg"/><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sv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sv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sv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sv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sv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Egendefinert oppsett">
    <p:bg>
      <p:bgPr>
        <a:solidFill>
          <a:schemeClr val="dk2"/>
        </a:solidFill>
        <a:effectLst/>
      </p:bgPr>
    </p:bg>
    <p:spTree>
      <p:nvGrpSpPr>
        <p:cNvPr id="1" name=""/>
        <p:cNvGrpSpPr/>
        <p:nvPr/>
      </p:nvGrpSpPr>
      <p:grpSpPr>
        <a:xfrm>
          <a:off x="0" y="0"/>
          <a:ext cx="0" cy="0"/>
          <a:chOff x="0" y="0"/>
          <a:chExt cx="0" cy="0"/>
        </a:xfrm>
      </p:grpSpPr>
      <p:pic>
        <p:nvPicPr>
          <p:cNvPr id="3" name="Bilde 2">
            <a:extLst>
              <a:ext uri="{FF2B5EF4-FFF2-40B4-BE49-F238E27FC236}">
                <a16:creationId xmlns="" xmlns:a16="http://schemas.microsoft.com/office/drawing/2014/main" id="{EBE3A808-F752-4674-BA92-AD3C02053F7E}"/>
              </a:ext>
            </a:extLst>
          </p:cNvPr>
          <p:cNvPicPr>
            <a:picLocks noChangeAspect="1"/>
          </p:cNvPicPr>
          <p:nvPr userDrawn="1"/>
        </p:nvPicPr>
        <p:blipFill>
          <a:blip r:embed="rId2"/>
          <a:stretch>
            <a:fillRect/>
          </a:stretch>
        </p:blipFill>
        <p:spPr>
          <a:xfrm>
            <a:off x="1387914" y="1326777"/>
            <a:ext cx="14820464" cy="7422772"/>
          </a:xfrm>
          <a:prstGeom prst="rect">
            <a:avLst/>
          </a:prstGeom>
        </p:spPr>
      </p:pic>
    </p:spTree>
    <p:extLst>
      <p:ext uri="{BB962C8B-B14F-4D97-AF65-F5344CB8AC3E}">
        <p14:creationId xmlns:p14="http://schemas.microsoft.com/office/powerpoint/2010/main" val="3927422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tel og innhold">
    <p:spTree>
      <p:nvGrpSpPr>
        <p:cNvPr id="1" name=""/>
        <p:cNvGrpSpPr/>
        <p:nvPr/>
      </p:nvGrpSpPr>
      <p:grpSpPr>
        <a:xfrm>
          <a:off x="0" y="0"/>
          <a:ext cx="0" cy="0"/>
          <a:chOff x="0" y="0"/>
          <a:chExt cx="0" cy="0"/>
        </a:xfrm>
      </p:grpSpPr>
      <p:pic>
        <p:nvPicPr>
          <p:cNvPr id="22" name="Grafikk 21">
            <a:extLst>
              <a:ext uri="{FF2B5EF4-FFF2-40B4-BE49-F238E27FC236}">
                <a16:creationId xmlns="" xmlns:a16="http://schemas.microsoft.com/office/drawing/2014/main" id="{508B91BB-F46B-432F-897B-719891684A47}"/>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2433535" y="8890212"/>
            <a:ext cx="3590925" cy="285750"/>
          </a:xfrm>
          <a:prstGeom prst="rect">
            <a:avLst/>
          </a:prstGeom>
        </p:spPr>
      </p:pic>
      <p:sp>
        <p:nvSpPr>
          <p:cNvPr id="15" name="Plassholder for bilde 3">
            <a:extLst>
              <a:ext uri="{FF2B5EF4-FFF2-40B4-BE49-F238E27FC236}">
                <a16:creationId xmlns="" xmlns:a16="http://schemas.microsoft.com/office/drawing/2014/main" id="{A97442AB-7B43-434C-88E4-01F124BFAD46}"/>
              </a:ext>
            </a:extLst>
          </p:cNvPr>
          <p:cNvSpPr>
            <a:spLocks noGrp="1"/>
          </p:cNvSpPr>
          <p:nvPr>
            <p:ph type="pic" sz="quarter" idx="17"/>
          </p:nvPr>
        </p:nvSpPr>
        <p:spPr>
          <a:xfrm>
            <a:off x="1317840" y="1290452"/>
            <a:ext cx="7200000" cy="7175869"/>
          </a:xfrm>
          <a:prstGeom prst="rect">
            <a:avLst/>
          </a:prstGeom>
          <a:ln>
            <a:noFill/>
          </a:ln>
        </p:spPr>
        <p:txBody>
          <a:bodyPr tIns="1052877"/>
          <a:lstStyle>
            <a:lvl1pPr marL="306000" indent="-306000" algn="ctr" defTabSz="914400" rtl="0" eaLnBrk="1" latinLnBrk="0" hangingPunct="1">
              <a:lnSpc>
                <a:spcPct val="100000"/>
              </a:lnSpc>
              <a:spcBef>
                <a:spcPts val="0"/>
              </a:spcBef>
              <a:spcAft>
                <a:spcPts val="1200"/>
              </a:spcAft>
              <a:buFont typeface="Arial" panose="020B0604020202020204" pitchFamily="34" charset="0"/>
              <a:buNone/>
              <a:defRPr sz="3000"/>
            </a:lvl1pPr>
          </a:lstStyle>
          <a:p>
            <a:r>
              <a:rPr lang="nb-NO"/>
              <a:t>Dra bildet til plassholderen eller klikk ikonet for å legge til</a:t>
            </a:r>
          </a:p>
        </p:txBody>
      </p:sp>
      <p:sp>
        <p:nvSpPr>
          <p:cNvPr id="23" name="Plassholder for bilde 3">
            <a:extLst>
              <a:ext uri="{FF2B5EF4-FFF2-40B4-BE49-F238E27FC236}">
                <a16:creationId xmlns="" xmlns:a16="http://schemas.microsoft.com/office/drawing/2014/main" id="{0C5CBEA8-3C2C-4A5B-AC71-DDEEFE583DCA}"/>
              </a:ext>
            </a:extLst>
          </p:cNvPr>
          <p:cNvSpPr>
            <a:spLocks noGrp="1"/>
          </p:cNvSpPr>
          <p:nvPr>
            <p:ph type="pic" sz="quarter" idx="18"/>
          </p:nvPr>
        </p:nvSpPr>
        <p:spPr>
          <a:xfrm>
            <a:off x="8833535" y="1290451"/>
            <a:ext cx="7200001" cy="7175869"/>
          </a:xfrm>
          <a:prstGeom prst="rect">
            <a:avLst/>
          </a:prstGeom>
          <a:ln>
            <a:noFill/>
          </a:ln>
        </p:spPr>
        <p:txBody>
          <a:bodyPr tIns="1052877"/>
          <a:lstStyle>
            <a:lvl1pPr marL="306000" indent="-306000" algn="ctr" defTabSz="914400" rtl="0" eaLnBrk="1" latinLnBrk="0" hangingPunct="1">
              <a:lnSpc>
                <a:spcPct val="100000"/>
              </a:lnSpc>
              <a:spcBef>
                <a:spcPts val="0"/>
              </a:spcBef>
              <a:spcAft>
                <a:spcPts val="1200"/>
              </a:spcAft>
              <a:buFont typeface="Arial" panose="020B0604020202020204" pitchFamily="34" charset="0"/>
              <a:buNone/>
              <a:defRPr sz="3000"/>
            </a:lvl1pPr>
          </a:lstStyle>
          <a:p>
            <a:r>
              <a:rPr lang="nb-NO"/>
              <a:t>Dra bildet til plassholderen eller klikk ikonet for å legge til</a:t>
            </a:r>
          </a:p>
        </p:txBody>
      </p:sp>
      <p:sp>
        <p:nvSpPr>
          <p:cNvPr id="12" name="Plassholder for dato 3">
            <a:extLst>
              <a:ext uri="{FF2B5EF4-FFF2-40B4-BE49-F238E27FC236}">
                <a16:creationId xmlns="" xmlns:a16="http://schemas.microsoft.com/office/drawing/2014/main" id="{744958B2-844F-4D68-96C9-C5BDE1FC5267}"/>
              </a:ext>
            </a:extLst>
          </p:cNvPr>
          <p:cNvSpPr>
            <a:spLocks noGrp="1"/>
          </p:cNvSpPr>
          <p:nvPr>
            <p:ph type="dt" sz="half" idx="2"/>
          </p:nvPr>
        </p:nvSpPr>
        <p:spPr>
          <a:xfrm>
            <a:off x="2557527" y="9022074"/>
            <a:ext cx="633117" cy="153888"/>
          </a:xfrm>
          <a:prstGeom prst="rect">
            <a:avLst/>
          </a:prstGeom>
        </p:spPr>
        <p:txBody>
          <a:bodyPr vert="horz" wrap="square" lIns="0" tIns="0" rIns="0" bIns="0" rtlCol="0" anchor="ctr">
            <a:spAutoFit/>
          </a:bodyPr>
          <a:lstStyle>
            <a:lvl1pPr algn="ctr">
              <a:defRPr sz="1000">
                <a:solidFill>
                  <a:schemeClr val="dk2"/>
                </a:solidFill>
                <a:latin typeface="+mj-lt"/>
              </a:defRPr>
            </a:lvl1pPr>
          </a:lstStyle>
          <a:p>
            <a:fld id="{7900AF26-A30E-4A2E-B209-9C99E6F4C834}" type="datetime1">
              <a:rPr lang="nb-NO" smtClean="0"/>
              <a:t>07.09.2020</a:t>
            </a:fld>
            <a:endParaRPr lang="nb-NO"/>
          </a:p>
        </p:txBody>
      </p:sp>
      <p:sp>
        <p:nvSpPr>
          <p:cNvPr id="13" name="Plassholder for bunntekst 4">
            <a:extLst>
              <a:ext uri="{FF2B5EF4-FFF2-40B4-BE49-F238E27FC236}">
                <a16:creationId xmlns="" xmlns:a16="http://schemas.microsoft.com/office/drawing/2014/main" id="{C369BF29-EF60-4C75-9A8D-1B5AD30BF1F4}"/>
              </a:ext>
            </a:extLst>
          </p:cNvPr>
          <p:cNvSpPr>
            <a:spLocks noGrp="1"/>
          </p:cNvSpPr>
          <p:nvPr>
            <p:ph type="ftr" sz="quarter" idx="3"/>
          </p:nvPr>
        </p:nvSpPr>
        <p:spPr>
          <a:xfrm>
            <a:off x="4812506" y="9022074"/>
            <a:ext cx="7560168" cy="153888"/>
          </a:xfrm>
          <a:prstGeom prst="rect">
            <a:avLst/>
          </a:prstGeom>
        </p:spPr>
        <p:txBody>
          <a:bodyPr vert="horz" wrap="square" lIns="0" tIns="0" rIns="0" bIns="0" rtlCol="0" anchor="ctr">
            <a:spAutoFit/>
          </a:bodyPr>
          <a:lstStyle>
            <a:lvl1pPr algn="l">
              <a:defRPr sz="1000">
                <a:solidFill>
                  <a:schemeClr val="dk2"/>
                </a:solidFill>
                <a:latin typeface="+mj-lt"/>
              </a:defRPr>
            </a:lvl1pPr>
          </a:lstStyle>
          <a:p>
            <a:r>
              <a:rPr lang="nb-NO"/>
              <a:t>Title</a:t>
            </a:r>
          </a:p>
        </p:txBody>
      </p:sp>
    </p:spTree>
    <p:extLst>
      <p:ext uri="{BB962C8B-B14F-4D97-AF65-F5344CB8AC3E}">
        <p14:creationId xmlns:p14="http://schemas.microsoft.com/office/powerpoint/2010/main" val="1808091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tel og innhold">
    <p:spTree>
      <p:nvGrpSpPr>
        <p:cNvPr id="1" name=""/>
        <p:cNvGrpSpPr/>
        <p:nvPr/>
      </p:nvGrpSpPr>
      <p:grpSpPr>
        <a:xfrm>
          <a:off x="0" y="0"/>
          <a:ext cx="0" cy="0"/>
          <a:chOff x="0" y="0"/>
          <a:chExt cx="0" cy="0"/>
        </a:xfrm>
      </p:grpSpPr>
      <p:pic>
        <p:nvPicPr>
          <p:cNvPr id="21" name="Grafikk 20">
            <a:extLst>
              <a:ext uri="{FF2B5EF4-FFF2-40B4-BE49-F238E27FC236}">
                <a16:creationId xmlns="" xmlns:a16="http://schemas.microsoft.com/office/drawing/2014/main" id="{B4CDC54A-3ADC-48F7-A220-1C2DE8B05BDC}"/>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2433535" y="8890212"/>
            <a:ext cx="3590925" cy="285750"/>
          </a:xfrm>
          <a:prstGeom prst="rect">
            <a:avLst/>
          </a:prstGeom>
        </p:spPr>
      </p:pic>
      <p:sp>
        <p:nvSpPr>
          <p:cNvPr id="12" name="Plassholder for bilde 3">
            <a:extLst>
              <a:ext uri="{FF2B5EF4-FFF2-40B4-BE49-F238E27FC236}">
                <a16:creationId xmlns="" xmlns:a16="http://schemas.microsoft.com/office/drawing/2014/main" id="{0CE1F380-2C3D-43D2-B1A8-4DCDCD58C9C6}"/>
              </a:ext>
            </a:extLst>
          </p:cNvPr>
          <p:cNvSpPr>
            <a:spLocks noGrp="1"/>
          </p:cNvSpPr>
          <p:nvPr>
            <p:ph type="pic" sz="quarter" idx="15"/>
          </p:nvPr>
        </p:nvSpPr>
        <p:spPr>
          <a:xfrm>
            <a:off x="8833535" y="1290453"/>
            <a:ext cx="7200000" cy="3420000"/>
          </a:xfrm>
          <a:prstGeom prst="rect">
            <a:avLst/>
          </a:prstGeom>
          <a:ln>
            <a:noFill/>
          </a:ln>
        </p:spPr>
        <p:txBody>
          <a:bodyPr tIns="1052877"/>
          <a:lstStyle>
            <a:lvl1pPr marL="306000" indent="-306000" algn="ctr" defTabSz="914400" rtl="0" eaLnBrk="1" latinLnBrk="0" hangingPunct="1">
              <a:lnSpc>
                <a:spcPct val="100000"/>
              </a:lnSpc>
              <a:spcBef>
                <a:spcPts val="0"/>
              </a:spcBef>
              <a:spcAft>
                <a:spcPts val="1200"/>
              </a:spcAft>
              <a:buFont typeface="Arial" panose="020B0604020202020204" pitchFamily="34" charset="0"/>
              <a:buNone/>
              <a:defRPr sz="3000"/>
            </a:lvl1pPr>
          </a:lstStyle>
          <a:p>
            <a:r>
              <a:rPr lang="nb-NO"/>
              <a:t>Dra bildet til plassholderen eller klikk ikonet for å legge til</a:t>
            </a:r>
          </a:p>
        </p:txBody>
      </p:sp>
      <p:sp>
        <p:nvSpPr>
          <p:cNvPr id="22" name="Plassholder for bilde 3">
            <a:extLst>
              <a:ext uri="{FF2B5EF4-FFF2-40B4-BE49-F238E27FC236}">
                <a16:creationId xmlns="" xmlns:a16="http://schemas.microsoft.com/office/drawing/2014/main" id="{82822CD3-9173-48D0-B87B-9567FD4DE004}"/>
              </a:ext>
            </a:extLst>
          </p:cNvPr>
          <p:cNvSpPr>
            <a:spLocks noGrp="1"/>
          </p:cNvSpPr>
          <p:nvPr>
            <p:ph type="pic" sz="quarter" idx="16"/>
          </p:nvPr>
        </p:nvSpPr>
        <p:spPr>
          <a:xfrm>
            <a:off x="8833535" y="5046322"/>
            <a:ext cx="7200000" cy="3420000"/>
          </a:xfrm>
          <a:prstGeom prst="rect">
            <a:avLst/>
          </a:prstGeom>
          <a:ln>
            <a:noFill/>
          </a:ln>
        </p:spPr>
        <p:txBody>
          <a:bodyPr tIns="1052877"/>
          <a:lstStyle>
            <a:lvl1pPr marL="306000" indent="-306000" algn="ctr" defTabSz="914400" rtl="0" eaLnBrk="1" latinLnBrk="0" hangingPunct="1">
              <a:lnSpc>
                <a:spcPct val="100000"/>
              </a:lnSpc>
              <a:spcBef>
                <a:spcPts val="0"/>
              </a:spcBef>
              <a:spcAft>
                <a:spcPts val="1200"/>
              </a:spcAft>
              <a:buFont typeface="Arial" panose="020B0604020202020204" pitchFamily="34" charset="0"/>
              <a:buNone/>
              <a:defRPr sz="3000"/>
            </a:lvl1pPr>
          </a:lstStyle>
          <a:p>
            <a:r>
              <a:rPr lang="nb-NO"/>
              <a:t>Dra bildet til plassholderen eller klikk ikonet for å legge til</a:t>
            </a:r>
          </a:p>
        </p:txBody>
      </p:sp>
      <p:sp>
        <p:nvSpPr>
          <p:cNvPr id="23" name="Plassholder for bilde 3">
            <a:extLst>
              <a:ext uri="{FF2B5EF4-FFF2-40B4-BE49-F238E27FC236}">
                <a16:creationId xmlns="" xmlns:a16="http://schemas.microsoft.com/office/drawing/2014/main" id="{85DBEF33-45FE-4568-9540-A32058841A35}"/>
              </a:ext>
            </a:extLst>
          </p:cNvPr>
          <p:cNvSpPr>
            <a:spLocks noGrp="1"/>
          </p:cNvSpPr>
          <p:nvPr>
            <p:ph type="pic" sz="quarter" idx="17"/>
          </p:nvPr>
        </p:nvSpPr>
        <p:spPr>
          <a:xfrm>
            <a:off x="1317840" y="1290452"/>
            <a:ext cx="7200000" cy="7175869"/>
          </a:xfrm>
          <a:prstGeom prst="rect">
            <a:avLst/>
          </a:prstGeom>
          <a:ln>
            <a:noFill/>
          </a:ln>
        </p:spPr>
        <p:txBody>
          <a:bodyPr tIns="1052877"/>
          <a:lstStyle>
            <a:lvl1pPr marL="306000" indent="-306000" algn="ctr" defTabSz="914400" rtl="0" eaLnBrk="1" latinLnBrk="0" hangingPunct="1">
              <a:lnSpc>
                <a:spcPct val="100000"/>
              </a:lnSpc>
              <a:spcBef>
                <a:spcPts val="0"/>
              </a:spcBef>
              <a:spcAft>
                <a:spcPts val="1200"/>
              </a:spcAft>
              <a:buFont typeface="Arial" panose="020B0604020202020204" pitchFamily="34" charset="0"/>
              <a:buNone/>
              <a:defRPr sz="3000"/>
            </a:lvl1pPr>
          </a:lstStyle>
          <a:p>
            <a:r>
              <a:rPr lang="nb-NO"/>
              <a:t>Dra bildet til plassholderen eller klikk ikonet for å legge til</a:t>
            </a:r>
          </a:p>
        </p:txBody>
      </p:sp>
      <p:sp>
        <p:nvSpPr>
          <p:cNvPr id="14" name="Plassholder for dato 3">
            <a:extLst>
              <a:ext uri="{FF2B5EF4-FFF2-40B4-BE49-F238E27FC236}">
                <a16:creationId xmlns="" xmlns:a16="http://schemas.microsoft.com/office/drawing/2014/main" id="{67522A3C-0C88-415C-A93B-F3E5AC38B35C}"/>
              </a:ext>
            </a:extLst>
          </p:cNvPr>
          <p:cNvSpPr>
            <a:spLocks noGrp="1"/>
          </p:cNvSpPr>
          <p:nvPr>
            <p:ph type="dt" sz="half" idx="2"/>
          </p:nvPr>
        </p:nvSpPr>
        <p:spPr>
          <a:xfrm>
            <a:off x="2557527" y="9022074"/>
            <a:ext cx="633117" cy="153888"/>
          </a:xfrm>
          <a:prstGeom prst="rect">
            <a:avLst/>
          </a:prstGeom>
        </p:spPr>
        <p:txBody>
          <a:bodyPr vert="horz" wrap="square" lIns="0" tIns="0" rIns="0" bIns="0" rtlCol="0" anchor="ctr">
            <a:spAutoFit/>
          </a:bodyPr>
          <a:lstStyle>
            <a:lvl1pPr algn="ctr">
              <a:defRPr sz="1000">
                <a:solidFill>
                  <a:schemeClr val="dk2"/>
                </a:solidFill>
                <a:latin typeface="+mj-lt"/>
              </a:defRPr>
            </a:lvl1pPr>
          </a:lstStyle>
          <a:p>
            <a:fld id="{5464B3CC-F858-4B99-9DC7-B52518DB0BEC}" type="datetime1">
              <a:rPr lang="nb-NO" smtClean="0"/>
              <a:t>07.09.2020</a:t>
            </a:fld>
            <a:endParaRPr lang="nb-NO"/>
          </a:p>
        </p:txBody>
      </p:sp>
      <p:sp>
        <p:nvSpPr>
          <p:cNvPr id="16" name="Plassholder for bunntekst 4">
            <a:extLst>
              <a:ext uri="{FF2B5EF4-FFF2-40B4-BE49-F238E27FC236}">
                <a16:creationId xmlns="" xmlns:a16="http://schemas.microsoft.com/office/drawing/2014/main" id="{C0AD8522-02AF-40FF-BE59-667CF944F1AC}"/>
              </a:ext>
            </a:extLst>
          </p:cNvPr>
          <p:cNvSpPr>
            <a:spLocks noGrp="1"/>
          </p:cNvSpPr>
          <p:nvPr>
            <p:ph type="ftr" sz="quarter" idx="3"/>
          </p:nvPr>
        </p:nvSpPr>
        <p:spPr>
          <a:xfrm>
            <a:off x="4812506" y="9022074"/>
            <a:ext cx="7560168" cy="153888"/>
          </a:xfrm>
          <a:prstGeom prst="rect">
            <a:avLst/>
          </a:prstGeom>
        </p:spPr>
        <p:txBody>
          <a:bodyPr vert="horz" wrap="square" lIns="0" tIns="0" rIns="0" bIns="0" rtlCol="0" anchor="ctr">
            <a:spAutoFit/>
          </a:bodyPr>
          <a:lstStyle>
            <a:lvl1pPr algn="l">
              <a:defRPr sz="1000">
                <a:solidFill>
                  <a:schemeClr val="dk2"/>
                </a:solidFill>
                <a:latin typeface="+mj-lt"/>
              </a:defRPr>
            </a:lvl1pPr>
          </a:lstStyle>
          <a:p>
            <a:r>
              <a:rPr lang="nb-NO"/>
              <a:t>Title</a:t>
            </a:r>
          </a:p>
        </p:txBody>
      </p:sp>
    </p:spTree>
    <p:extLst>
      <p:ext uri="{BB962C8B-B14F-4D97-AF65-F5344CB8AC3E}">
        <p14:creationId xmlns:p14="http://schemas.microsoft.com/office/powerpoint/2010/main" val="34553252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tel og innhold">
    <p:bg>
      <p:bgPr>
        <a:solidFill>
          <a:schemeClr val="bg1"/>
        </a:solidFill>
        <a:effectLst/>
      </p:bgPr>
    </p:bg>
    <p:spTree>
      <p:nvGrpSpPr>
        <p:cNvPr id="1" name=""/>
        <p:cNvGrpSpPr/>
        <p:nvPr/>
      </p:nvGrpSpPr>
      <p:grpSpPr>
        <a:xfrm>
          <a:off x="0" y="0"/>
          <a:ext cx="0" cy="0"/>
          <a:chOff x="0" y="0"/>
          <a:chExt cx="0" cy="0"/>
        </a:xfrm>
      </p:grpSpPr>
      <p:sp>
        <p:nvSpPr>
          <p:cNvPr id="15" name="Plassholder for bilde 3">
            <a:extLst>
              <a:ext uri="{FF2B5EF4-FFF2-40B4-BE49-F238E27FC236}">
                <a16:creationId xmlns="" xmlns:a16="http://schemas.microsoft.com/office/drawing/2014/main" id="{FBD9C4F0-DCDF-44DD-8BB5-0F9227358CAB}"/>
              </a:ext>
            </a:extLst>
          </p:cNvPr>
          <p:cNvSpPr>
            <a:spLocks noGrp="1"/>
          </p:cNvSpPr>
          <p:nvPr>
            <p:ph type="pic" sz="quarter" idx="13"/>
          </p:nvPr>
        </p:nvSpPr>
        <p:spPr>
          <a:xfrm>
            <a:off x="1326915" y="1290453"/>
            <a:ext cx="7200000" cy="3420000"/>
          </a:xfrm>
          <a:prstGeom prst="rect">
            <a:avLst/>
          </a:prstGeom>
          <a:ln>
            <a:noFill/>
          </a:ln>
        </p:spPr>
        <p:txBody>
          <a:bodyPr tIns="1052877"/>
          <a:lstStyle>
            <a:lvl1pPr marL="306000" indent="-306000" algn="ctr" defTabSz="914400" rtl="0" eaLnBrk="1" latinLnBrk="0" hangingPunct="1">
              <a:lnSpc>
                <a:spcPct val="100000"/>
              </a:lnSpc>
              <a:spcBef>
                <a:spcPts val="0"/>
              </a:spcBef>
              <a:spcAft>
                <a:spcPts val="1200"/>
              </a:spcAft>
              <a:buFont typeface="Arial" panose="020B0604020202020204" pitchFamily="34" charset="0"/>
              <a:buNone/>
              <a:defRPr sz="3000"/>
            </a:lvl1pPr>
          </a:lstStyle>
          <a:p>
            <a:r>
              <a:rPr lang="nb-NO"/>
              <a:t>Dra bildet til plassholderen eller klikk ikonet for å legge til</a:t>
            </a:r>
          </a:p>
        </p:txBody>
      </p:sp>
      <p:sp>
        <p:nvSpPr>
          <p:cNvPr id="16" name="Plassholder for bilde 3">
            <a:extLst>
              <a:ext uri="{FF2B5EF4-FFF2-40B4-BE49-F238E27FC236}">
                <a16:creationId xmlns="" xmlns:a16="http://schemas.microsoft.com/office/drawing/2014/main" id="{CA0E0427-B607-4404-B05B-088AAC6172EF}"/>
              </a:ext>
            </a:extLst>
          </p:cNvPr>
          <p:cNvSpPr>
            <a:spLocks noGrp="1"/>
          </p:cNvSpPr>
          <p:nvPr>
            <p:ph type="pic" sz="quarter" idx="14"/>
          </p:nvPr>
        </p:nvSpPr>
        <p:spPr>
          <a:xfrm>
            <a:off x="1326915" y="5046322"/>
            <a:ext cx="7200000" cy="3420000"/>
          </a:xfrm>
          <a:prstGeom prst="rect">
            <a:avLst/>
          </a:prstGeom>
          <a:ln>
            <a:noFill/>
          </a:ln>
        </p:spPr>
        <p:txBody>
          <a:bodyPr tIns="1052877"/>
          <a:lstStyle>
            <a:lvl1pPr marL="306000" indent="-306000" algn="ctr" defTabSz="914400" rtl="0" eaLnBrk="1" latinLnBrk="0" hangingPunct="1">
              <a:lnSpc>
                <a:spcPct val="100000"/>
              </a:lnSpc>
              <a:spcBef>
                <a:spcPts val="0"/>
              </a:spcBef>
              <a:spcAft>
                <a:spcPts val="1200"/>
              </a:spcAft>
              <a:buFont typeface="Arial" panose="020B0604020202020204" pitchFamily="34" charset="0"/>
              <a:buNone/>
              <a:defRPr sz="3000"/>
            </a:lvl1pPr>
          </a:lstStyle>
          <a:p>
            <a:r>
              <a:rPr lang="nb-NO"/>
              <a:t>Dra bildet til plassholderen eller klikk ikonet for å legge til</a:t>
            </a:r>
          </a:p>
        </p:txBody>
      </p:sp>
      <p:pic>
        <p:nvPicPr>
          <p:cNvPr id="24" name="Grafikk 23">
            <a:extLst>
              <a:ext uri="{FF2B5EF4-FFF2-40B4-BE49-F238E27FC236}">
                <a16:creationId xmlns="" xmlns:a16="http://schemas.microsoft.com/office/drawing/2014/main" id="{6A7F6EAE-B4E1-4DE5-9CC4-BBC49290A9E0}"/>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2433535" y="8890212"/>
            <a:ext cx="3590925" cy="285750"/>
          </a:xfrm>
          <a:prstGeom prst="rect">
            <a:avLst/>
          </a:prstGeom>
        </p:spPr>
      </p:pic>
      <p:sp>
        <p:nvSpPr>
          <p:cNvPr id="13" name="Plassholder for bilde 3">
            <a:extLst>
              <a:ext uri="{FF2B5EF4-FFF2-40B4-BE49-F238E27FC236}">
                <a16:creationId xmlns="" xmlns:a16="http://schemas.microsoft.com/office/drawing/2014/main" id="{C1A44EDA-CD72-45C6-9430-CCEA9EEC442D}"/>
              </a:ext>
            </a:extLst>
          </p:cNvPr>
          <p:cNvSpPr>
            <a:spLocks noGrp="1"/>
          </p:cNvSpPr>
          <p:nvPr>
            <p:ph type="pic" sz="quarter" idx="15"/>
          </p:nvPr>
        </p:nvSpPr>
        <p:spPr>
          <a:xfrm>
            <a:off x="8833535" y="1290453"/>
            <a:ext cx="7200000" cy="3420000"/>
          </a:xfrm>
          <a:prstGeom prst="rect">
            <a:avLst/>
          </a:prstGeom>
          <a:ln>
            <a:noFill/>
          </a:ln>
        </p:spPr>
        <p:txBody>
          <a:bodyPr tIns="1052877"/>
          <a:lstStyle>
            <a:lvl1pPr marL="306000" indent="-306000" algn="ctr" defTabSz="914400" rtl="0" eaLnBrk="1" latinLnBrk="0" hangingPunct="1">
              <a:lnSpc>
                <a:spcPct val="100000"/>
              </a:lnSpc>
              <a:spcBef>
                <a:spcPts val="0"/>
              </a:spcBef>
              <a:spcAft>
                <a:spcPts val="1200"/>
              </a:spcAft>
              <a:buFont typeface="Arial" panose="020B0604020202020204" pitchFamily="34" charset="0"/>
              <a:buNone/>
              <a:defRPr sz="3000"/>
            </a:lvl1pPr>
          </a:lstStyle>
          <a:p>
            <a:r>
              <a:rPr lang="nb-NO"/>
              <a:t>Dra bildet til plassholderen eller klikk ikonet for å legge til</a:t>
            </a:r>
          </a:p>
        </p:txBody>
      </p:sp>
      <p:sp>
        <p:nvSpPr>
          <p:cNvPr id="17" name="Plassholder for bilde 3">
            <a:extLst>
              <a:ext uri="{FF2B5EF4-FFF2-40B4-BE49-F238E27FC236}">
                <a16:creationId xmlns="" xmlns:a16="http://schemas.microsoft.com/office/drawing/2014/main" id="{1343FCA3-D585-4260-A1F6-E2FD39CCE06B}"/>
              </a:ext>
            </a:extLst>
          </p:cNvPr>
          <p:cNvSpPr>
            <a:spLocks noGrp="1"/>
          </p:cNvSpPr>
          <p:nvPr>
            <p:ph type="pic" sz="quarter" idx="16"/>
          </p:nvPr>
        </p:nvSpPr>
        <p:spPr>
          <a:xfrm>
            <a:off x="8833535" y="5046322"/>
            <a:ext cx="7200000" cy="3420000"/>
          </a:xfrm>
          <a:prstGeom prst="rect">
            <a:avLst/>
          </a:prstGeom>
          <a:ln>
            <a:noFill/>
          </a:ln>
        </p:spPr>
        <p:txBody>
          <a:bodyPr tIns="1052877"/>
          <a:lstStyle>
            <a:lvl1pPr marL="306000" indent="-306000" algn="ctr" defTabSz="914400" rtl="0" eaLnBrk="1" latinLnBrk="0" hangingPunct="1">
              <a:lnSpc>
                <a:spcPct val="100000"/>
              </a:lnSpc>
              <a:spcBef>
                <a:spcPts val="0"/>
              </a:spcBef>
              <a:spcAft>
                <a:spcPts val="1200"/>
              </a:spcAft>
              <a:buFont typeface="Arial" panose="020B0604020202020204" pitchFamily="34" charset="0"/>
              <a:buNone/>
              <a:defRPr sz="3000"/>
            </a:lvl1pPr>
          </a:lstStyle>
          <a:p>
            <a:r>
              <a:rPr lang="nb-NO"/>
              <a:t>Dra bildet til plassholderen eller klikk ikonet for å legge til</a:t>
            </a:r>
          </a:p>
        </p:txBody>
      </p:sp>
      <p:sp>
        <p:nvSpPr>
          <p:cNvPr id="19" name="Plassholder for dato 3">
            <a:extLst>
              <a:ext uri="{FF2B5EF4-FFF2-40B4-BE49-F238E27FC236}">
                <a16:creationId xmlns="" xmlns:a16="http://schemas.microsoft.com/office/drawing/2014/main" id="{DD12787B-FF52-4FCE-A1BF-DECFE62A9DB2}"/>
              </a:ext>
            </a:extLst>
          </p:cNvPr>
          <p:cNvSpPr>
            <a:spLocks noGrp="1"/>
          </p:cNvSpPr>
          <p:nvPr>
            <p:ph type="dt" sz="half" idx="2"/>
          </p:nvPr>
        </p:nvSpPr>
        <p:spPr>
          <a:xfrm>
            <a:off x="2557527" y="9022074"/>
            <a:ext cx="633117" cy="153888"/>
          </a:xfrm>
          <a:prstGeom prst="rect">
            <a:avLst/>
          </a:prstGeom>
        </p:spPr>
        <p:txBody>
          <a:bodyPr vert="horz" wrap="square" lIns="0" tIns="0" rIns="0" bIns="0" rtlCol="0" anchor="ctr">
            <a:spAutoFit/>
          </a:bodyPr>
          <a:lstStyle>
            <a:lvl1pPr algn="ctr">
              <a:defRPr sz="1000">
                <a:solidFill>
                  <a:schemeClr val="dk2"/>
                </a:solidFill>
                <a:latin typeface="+mj-lt"/>
              </a:defRPr>
            </a:lvl1pPr>
          </a:lstStyle>
          <a:p>
            <a:fld id="{DC0EFE65-D9CA-4200-91C4-FCE8C750F50D}" type="datetime1">
              <a:rPr lang="nb-NO" smtClean="0"/>
              <a:t>07.09.2020</a:t>
            </a:fld>
            <a:endParaRPr lang="nb-NO"/>
          </a:p>
        </p:txBody>
      </p:sp>
      <p:sp>
        <p:nvSpPr>
          <p:cNvPr id="25" name="Plassholder for bunntekst 4">
            <a:extLst>
              <a:ext uri="{FF2B5EF4-FFF2-40B4-BE49-F238E27FC236}">
                <a16:creationId xmlns="" xmlns:a16="http://schemas.microsoft.com/office/drawing/2014/main" id="{52EE51B7-BD84-4D7F-AA64-A03A3D93EDE8}"/>
              </a:ext>
            </a:extLst>
          </p:cNvPr>
          <p:cNvSpPr>
            <a:spLocks noGrp="1"/>
          </p:cNvSpPr>
          <p:nvPr>
            <p:ph type="ftr" sz="quarter" idx="3"/>
          </p:nvPr>
        </p:nvSpPr>
        <p:spPr>
          <a:xfrm>
            <a:off x="4812506" y="9022074"/>
            <a:ext cx="7560168" cy="153888"/>
          </a:xfrm>
          <a:prstGeom prst="rect">
            <a:avLst/>
          </a:prstGeom>
        </p:spPr>
        <p:txBody>
          <a:bodyPr vert="horz" wrap="square" lIns="0" tIns="0" rIns="0" bIns="0" rtlCol="0" anchor="ctr">
            <a:spAutoFit/>
          </a:bodyPr>
          <a:lstStyle>
            <a:lvl1pPr algn="l">
              <a:defRPr sz="1000">
                <a:solidFill>
                  <a:schemeClr val="dk2"/>
                </a:solidFill>
                <a:latin typeface="+mj-lt"/>
              </a:defRPr>
            </a:lvl1pPr>
          </a:lstStyle>
          <a:p>
            <a:r>
              <a:rPr lang="nb-NO"/>
              <a:t>Title</a:t>
            </a:r>
          </a:p>
        </p:txBody>
      </p:sp>
    </p:spTree>
    <p:extLst>
      <p:ext uri="{BB962C8B-B14F-4D97-AF65-F5344CB8AC3E}">
        <p14:creationId xmlns:p14="http://schemas.microsoft.com/office/powerpoint/2010/main" val="3744238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4_Egendefinert oppsett">
    <p:bg>
      <p:bgPr>
        <a:solidFill>
          <a:schemeClr val="bg1"/>
        </a:solidFill>
        <a:effectLst/>
      </p:bgPr>
    </p:bg>
    <p:spTree>
      <p:nvGrpSpPr>
        <p:cNvPr id="1" name=""/>
        <p:cNvGrpSpPr/>
        <p:nvPr/>
      </p:nvGrpSpPr>
      <p:grpSpPr>
        <a:xfrm>
          <a:off x="0" y="0"/>
          <a:ext cx="0" cy="0"/>
          <a:chOff x="0" y="0"/>
          <a:chExt cx="0" cy="0"/>
        </a:xfrm>
      </p:grpSpPr>
      <p:sp>
        <p:nvSpPr>
          <p:cNvPr id="38" name="Plassholder for bilde 37">
            <a:extLst>
              <a:ext uri="{FF2B5EF4-FFF2-40B4-BE49-F238E27FC236}">
                <a16:creationId xmlns="" xmlns:a16="http://schemas.microsoft.com/office/drawing/2014/main" id="{B8118E94-1ACD-409C-B7AB-9B93E7BD75EF}"/>
              </a:ext>
            </a:extLst>
          </p:cNvPr>
          <p:cNvSpPr>
            <a:spLocks noGrp="1"/>
          </p:cNvSpPr>
          <p:nvPr>
            <p:ph type="pic" sz="quarter" idx="17"/>
          </p:nvPr>
        </p:nvSpPr>
        <p:spPr>
          <a:xfrm>
            <a:off x="1" y="-1"/>
            <a:ext cx="17351374" cy="9756775"/>
          </a:xfrm>
          <a:prstGeom prst="rect">
            <a:avLst/>
          </a:prstGeom>
          <a:noFill/>
        </p:spPr>
        <p:txBody>
          <a:bodyPr tIns="1052877"/>
          <a:lstStyle>
            <a:lvl1pPr marL="306000" indent="-306000" algn="ctr" defTabSz="914400" rtl="0" eaLnBrk="1" latinLnBrk="0" hangingPunct="1">
              <a:lnSpc>
                <a:spcPct val="100000"/>
              </a:lnSpc>
              <a:spcBef>
                <a:spcPts val="0"/>
              </a:spcBef>
              <a:spcAft>
                <a:spcPts val="1200"/>
              </a:spcAft>
              <a:buFont typeface="Arial" panose="020B0604020202020204" pitchFamily="34" charset="0"/>
              <a:buNone/>
              <a:defRPr sz="3000"/>
            </a:lvl1pPr>
          </a:lstStyle>
          <a:p>
            <a:r>
              <a:rPr lang="nb-NO"/>
              <a:t>Dra bildet til plassholderen eller klikk ikonet for å legge til</a:t>
            </a:r>
          </a:p>
        </p:txBody>
      </p:sp>
      <p:sp>
        <p:nvSpPr>
          <p:cNvPr id="36" name="Plassholder for tekst 25">
            <a:extLst>
              <a:ext uri="{FF2B5EF4-FFF2-40B4-BE49-F238E27FC236}">
                <a16:creationId xmlns="" xmlns:a16="http://schemas.microsoft.com/office/drawing/2014/main" id="{A931EBBF-55FE-4C18-A3F6-8EA1B0E35F5E}"/>
              </a:ext>
            </a:extLst>
          </p:cNvPr>
          <p:cNvSpPr>
            <a:spLocks noGrp="1"/>
          </p:cNvSpPr>
          <p:nvPr>
            <p:ph type="body" sz="quarter" idx="11" hasCustomPrompt="1"/>
          </p:nvPr>
        </p:nvSpPr>
        <p:spPr>
          <a:xfrm>
            <a:off x="12433535" y="8898729"/>
            <a:ext cx="3598045" cy="287424"/>
          </a:xfrm>
          <a:prstGeom prst="rect">
            <a:avLst/>
          </a:prstGeom>
          <a:blipFill>
            <a:blip r:embed="rId2"/>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
        <p:nvSpPr>
          <p:cNvPr id="11" name="Plassholder for tekst 25">
            <a:extLst>
              <a:ext uri="{FF2B5EF4-FFF2-40B4-BE49-F238E27FC236}">
                <a16:creationId xmlns="" xmlns:a16="http://schemas.microsoft.com/office/drawing/2014/main" id="{3B2B06EE-1CB3-4584-8B3F-4D63A20F714C}"/>
              </a:ext>
            </a:extLst>
          </p:cNvPr>
          <p:cNvSpPr>
            <a:spLocks noGrp="1"/>
          </p:cNvSpPr>
          <p:nvPr>
            <p:ph type="body" sz="quarter" idx="20" hasCustomPrompt="1"/>
          </p:nvPr>
        </p:nvSpPr>
        <p:spPr>
          <a:xfrm>
            <a:off x="3375146" y="9049518"/>
            <a:ext cx="1280160" cy="118872"/>
          </a:xfrm>
          <a:prstGeom prst="rect">
            <a:avLst/>
          </a:prstGeom>
          <a:blipFill>
            <a:blip r:embed="rId3"/>
            <a:stretch>
              <a:fillRect/>
            </a:stretch>
          </a:blipFill>
        </p:spPr>
        <p:txBody>
          <a:bodyPr/>
          <a:lstStyle>
            <a:lvl1pPr>
              <a:defRPr sz="100">
                <a:solidFill>
                  <a:schemeClr val="lt1"/>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
        <p:nvSpPr>
          <p:cNvPr id="12" name="Plassholder for dato 3">
            <a:extLst>
              <a:ext uri="{FF2B5EF4-FFF2-40B4-BE49-F238E27FC236}">
                <a16:creationId xmlns="" xmlns:a16="http://schemas.microsoft.com/office/drawing/2014/main" id="{20B6A191-370C-4CAE-91CD-FD85FB7989E5}"/>
              </a:ext>
            </a:extLst>
          </p:cNvPr>
          <p:cNvSpPr>
            <a:spLocks noGrp="1"/>
          </p:cNvSpPr>
          <p:nvPr>
            <p:ph type="dt" sz="half" idx="2"/>
          </p:nvPr>
        </p:nvSpPr>
        <p:spPr>
          <a:xfrm>
            <a:off x="2557527" y="9022074"/>
            <a:ext cx="633117" cy="153888"/>
          </a:xfrm>
          <a:prstGeom prst="rect">
            <a:avLst/>
          </a:prstGeom>
        </p:spPr>
        <p:txBody>
          <a:bodyPr vert="horz" wrap="square" lIns="0" tIns="0" rIns="0" bIns="0" rtlCol="0" anchor="ctr">
            <a:spAutoFit/>
          </a:bodyPr>
          <a:lstStyle>
            <a:lvl1pPr algn="ctr">
              <a:defRPr sz="1000">
                <a:solidFill>
                  <a:schemeClr val="lt1"/>
                </a:solidFill>
                <a:latin typeface="+mj-lt"/>
              </a:defRPr>
            </a:lvl1pPr>
          </a:lstStyle>
          <a:p>
            <a:fld id="{FB78D92D-B949-47E5-B716-1302A55000E7}" type="datetime1">
              <a:rPr lang="nb-NO" smtClean="0"/>
              <a:t>07.09.2020</a:t>
            </a:fld>
            <a:endParaRPr lang="nb-NO"/>
          </a:p>
        </p:txBody>
      </p:sp>
      <p:sp>
        <p:nvSpPr>
          <p:cNvPr id="14" name="Plassholder for bunntekst 4">
            <a:extLst>
              <a:ext uri="{FF2B5EF4-FFF2-40B4-BE49-F238E27FC236}">
                <a16:creationId xmlns="" xmlns:a16="http://schemas.microsoft.com/office/drawing/2014/main" id="{C0D51B3F-C848-44D1-A62F-28EDBCAE4272}"/>
              </a:ext>
            </a:extLst>
          </p:cNvPr>
          <p:cNvSpPr>
            <a:spLocks noGrp="1"/>
          </p:cNvSpPr>
          <p:nvPr>
            <p:ph type="ftr" sz="quarter" idx="3"/>
          </p:nvPr>
        </p:nvSpPr>
        <p:spPr>
          <a:xfrm>
            <a:off x="4812506" y="9022074"/>
            <a:ext cx="7560168" cy="153888"/>
          </a:xfrm>
          <a:prstGeom prst="rect">
            <a:avLst/>
          </a:prstGeom>
        </p:spPr>
        <p:txBody>
          <a:bodyPr vert="horz" wrap="square" lIns="0" tIns="0" rIns="0" bIns="0" rtlCol="0" anchor="ctr">
            <a:spAutoFit/>
          </a:bodyPr>
          <a:lstStyle>
            <a:lvl1pPr algn="l">
              <a:defRPr sz="1000">
                <a:solidFill>
                  <a:schemeClr val="lt1"/>
                </a:solidFill>
                <a:latin typeface="+mj-lt"/>
              </a:defRPr>
            </a:lvl1pPr>
          </a:lstStyle>
          <a:p>
            <a:r>
              <a:rPr lang="nb-NO"/>
              <a:t>Title</a:t>
            </a:r>
          </a:p>
        </p:txBody>
      </p:sp>
      <p:pic>
        <p:nvPicPr>
          <p:cNvPr id="3" name="Bilde 2">
            <a:extLst>
              <a:ext uri="{FF2B5EF4-FFF2-40B4-BE49-F238E27FC236}">
                <a16:creationId xmlns="" xmlns:a16="http://schemas.microsoft.com/office/drawing/2014/main" id="{D77D6063-4DFC-489C-BEED-2F0F560AF159}"/>
              </a:ext>
            </a:extLst>
          </p:cNvPr>
          <p:cNvPicPr>
            <a:picLocks noChangeAspect="1"/>
          </p:cNvPicPr>
          <p:nvPr userDrawn="1"/>
        </p:nvPicPr>
        <p:blipFill>
          <a:blip r:embed="rId4"/>
          <a:stretch>
            <a:fillRect/>
          </a:stretch>
        </p:blipFill>
        <p:spPr>
          <a:xfrm>
            <a:off x="1204632" y="8817668"/>
            <a:ext cx="1138286" cy="570106"/>
          </a:xfrm>
          <a:prstGeom prst="rect">
            <a:avLst/>
          </a:prstGeom>
        </p:spPr>
      </p:pic>
    </p:spTree>
    <p:extLst>
      <p:ext uri="{BB962C8B-B14F-4D97-AF65-F5344CB8AC3E}">
        <p14:creationId xmlns:p14="http://schemas.microsoft.com/office/powerpoint/2010/main" val="9051573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5_Egendefinert oppsett">
    <p:bg>
      <p:bgPr>
        <a:solidFill>
          <a:schemeClr val="dk2"/>
        </a:solidFill>
        <a:effectLst/>
      </p:bgPr>
    </p:bg>
    <p:spTree>
      <p:nvGrpSpPr>
        <p:cNvPr id="1" name=""/>
        <p:cNvGrpSpPr/>
        <p:nvPr/>
      </p:nvGrpSpPr>
      <p:grpSpPr>
        <a:xfrm>
          <a:off x="0" y="0"/>
          <a:ext cx="0" cy="0"/>
          <a:chOff x="0" y="0"/>
          <a:chExt cx="0" cy="0"/>
        </a:xfrm>
      </p:grpSpPr>
      <p:pic>
        <p:nvPicPr>
          <p:cNvPr id="2" name="Grafikk 1">
            <a:extLst>
              <a:ext uri="{FF2B5EF4-FFF2-40B4-BE49-F238E27FC236}">
                <a16:creationId xmlns="" xmlns:a16="http://schemas.microsoft.com/office/drawing/2014/main" id="{DC47D8A0-4F30-4725-80AE-3D21A6132581}"/>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4840" y="9037"/>
            <a:ext cx="17321693" cy="9738698"/>
          </a:xfrm>
          <a:prstGeom prst="rect">
            <a:avLst/>
          </a:prstGeom>
        </p:spPr>
      </p:pic>
    </p:spTree>
    <p:extLst>
      <p:ext uri="{BB962C8B-B14F-4D97-AF65-F5344CB8AC3E}">
        <p14:creationId xmlns:p14="http://schemas.microsoft.com/office/powerpoint/2010/main" val="815026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tellysbilde">
    <p:bg>
      <p:bgPr>
        <a:solidFill>
          <a:schemeClr val="lt2"/>
        </a:solidFill>
        <a:effectLst/>
      </p:bgPr>
    </p:bg>
    <p:spTree>
      <p:nvGrpSpPr>
        <p:cNvPr id="1" name=""/>
        <p:cNvGrpSpPr/>
        <p:nvPr/>
      </p:nvGrpSpPr>
      <p:grpSpPr>
        <a:xfrm>
          <a:off x="0" y="0"/>
          <a:ext cx="0" cy="0"/>
          <a:chOff x="0" y="0"/>
          <a:chExt cx="0" cy="0"/>
        </a:xfrm>
      </p:grpSpPr>
      <p:pic>
        <p:nvPicPr>
          <p:cNvPr id="3" name="Grafikk 2">
            <a:extLst>
              <a:ext uri="{FF2B5EF4-FFF2-40B4-BE49-F238E27FC236}">
                <a16:creationId xmlns="" xmlns:a16="http://schemas.microsoft.com/office/drawing/2014/main" id="{97F15B77-56F8-4D31-A107-4656279003D8}"/>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39417" y="-195943"/>
            <a:ext cx="17390792" cy="8800261"/>
          </a:xfrm>
          <a:prstGeom prst="rect">
            <a:avLst/>
          </a:prstGeom>
        </p:spPr>
      </p:pic>
      <p:sp>
        <p:nvSpPr>
          <p:cNvPr id="4" name="Plassholder for dato 3">
            <a:extLst>
              <a:ext uri="{FF2B5EF4-FFF2-40B4-BE49-F238E27FC236}">
                <a16:creationId xmlns="" xmlns:a16="http://schemas.microsoft.com/office/drawing/2014/main" id="{F8C9426C-9756-4752-8A50-6BE8926384AF}"/>
              </a:ext>
            </a:extLst>
          </p:cNvPr>
          <p:cNvSpPr>
            <a:spLocks noGrp="1"/>
          </p:cNvSpPr>
          <p:nvPr>
            <p:ph type="dt" sz="half" idx="10"/>
          </p:nvPr>
        </p:nvSpPr>
        <p:spPr>
          <a:xfrm>
            <a:off x="2592324" y="6930534"/>
            <a:ext cx="3904059" cy="369332"/>
          </a:xfrm>
          <a:prstGeom prst="rect">
            <a:avLst/>
          </a:prstGeom>
        </p:spPr>
        <p:txBody>
          <a:bodyPr lIns="0" tIns="0" rIns="0" bIns="0">
            <a:spAutoFit/>
          </a:bodyPr>
          <a:lstStyle>
            <a:lvl1pPr algn="l">
              <a:defRPr sz="2400">
                <a:solidFill>
                  <a:schemeClr val="dk2"/>
                </a:solidFill>
              </a:defRPr>
            </a:lvl1pPr>
          </a:lstStyle>
          <a:p>
            <a:fld id="{6D1AD4DB-1620-4224-9CFF-ABFCC27408BD}" type="datetime1">
              <a:rPr lang="nb-NO" smtClean="0"/>
              <a:t>07.09.2020</a:t>
            </a:fld>
            <a:endParaRPr lang="nb-NO"/>
          </a:p>
        </p:txBody>
      </p:sp>
      <p:sp>
        <p:nvSpPr>
          <p:cNvPr id="2" name="Tittel 1">
            <a:extLst>
              <a:ext uri="{FF2B5EF4-FFF2-40B4-BE49-F238E27FC236}">
                <a16:creationId xmlns="" xmlns:a16="http://schemas.microsoft.com/office/drawing/2014/main" id="{B7B928DB-58EC-4257-9BC3-AC48B381200E}"/>
              </a:ext>
            </a:extLst>
          </p:cNvPr>
          <p:cNvSpPr>
            <a:spLocks noGrp="1"/>
          </p:cNvSpPr>
          <p:nvPr>
            <p:ph type="ctrTitle"/>
          </p:nvPr>
        </p:nvSpPr>
        <p:spPr>
          <a:xfrm>
            <a:off x="2592325" y="3342125"/>
            <a:ext cx="11110612" cy="2991588"/>
          </a:xfrm>
        </p:spPr>
        <p:txBody>
          <a:bodyPr wrap="square" anchor="b">
            <a:noAutofit/>
          </a:bodyPr>
          <a:lstStyle>
            <a:lvl1pPr algn="l">
              <a:lnSpc>
                <a:spcPct val="90000"/>
              </a:lnSpc>
              <a:defRPr sz="10800" b="1">
                <a:solidFill>
                  <a:schemeClr val="dk2"/>
                </a:solidFill>
              </a:defRPr>
            </a:lvl1pPr>
          </a:lstStyle>
          <a:p>
            <a:r>
              <a:rPr lang="nb-NO"/>
              <a:t>Klikk for å redigere tittelstil</a:t>
            </a:r>
          </a:p>
        </p:txBody>
      </p:sp>
      <p:pic>
        <p:nvPicPr>
          <p:cNvPr id="6" name="Bilde 5">
            <a:extLst>
              <a:ext uri="{FF2B5EF4-FFF2-40B4-BE49-F238E27FC236}">
                <a16:creationId xmlns="" xmlns:a16="http://schemas.microsoft.com/office/drawing/2014/main" id="{60F40E4D-592A-4693-82FF-C7CB0D2129CF}"/>
              </a:ext>
            </a:extLst>
          </p:cNvPr>
          <p:cNvPicPr>
            <a:picLocks noChangeAspect="1"/>
          </p:cNvPicPr>
          <p:nvPr userDrawn="1"/>
        </p:nvPicPr>
        <p:blipFill>
          <a:blip r:embed="rId4"/>
          <a:stretch>
            <a:fillRect/>
          </a:stretch>
        </p:blipFill>
        <p:spPr>
          <a:xfrm>
            <a:off x="473517" y="562707"/>
            <a:ext cx="4991599" cy="2500023"/>
          </a:xfrm>
          <a:prstGeom prst="rect">
            <a:avLst/>
          </a:prstGeom>
        </p:spPr>
      </p:pic>
      <p:pic>
        <p:nvPicPr>
          <p:cNvPr id="12" name="Grafikk 11">
            <a:extLst>
              <a:ext uri="{FF2B5EF4-FFF2-40B4-BE49-F238E27FC236}">
                <a16:creationId xmlns="" xmlns:a16="http://schemas.microsoft.com/office/drawing/2014/main" id="{F32F8A75-6A7F-453A-8F14-76805704F360}"/>
              </a:ext>
            </a:extLst>
          </p:cNvPr>
          <p:cNvPicPr>
            <a:picLocks noChangeAspect="1"/>
          </p:cNvPicPr>
          <p:nvPr userDrawn="1"/>
        </p:nvPicPr>
        <p:blipFill>
          <a:blip r:embed="rId5">
            <a:extLst>
              <a:ext uri="{96DAC541-7B7A-43D3-8B79-37D633B846F1}">
                <asvg:svgBlip xmlns="" xmlns:asvg="http://schemas.microsoft.com/office/drawing/2016/SVG/main" r:embed="rId6"/>
              </a:ext>
            </a:extLst>
          </a:blip>
          <a:stretch>
            <a:fillRect/>
          </a:stretch>
        </p:blipFill>
        <p:spPr>
          <a:xfrm>
            <a:off x="12784635" y="1727496"/>
            <a:ext cx="3590925" cy="285750"/>
          </a:xfrm>
          <a:prstGeom prst="rect">
            <a:avLst/>
          </a:prstGeom>
        </p:spPr>
      </p:pic>
    </p:spTree>
    <p:extLst>
      <p:ext uri="{BB962C8B-B14F-4D97-AF65-F5344CB8AC3E}">
        <p14:creationId xmlns:p14="http://schemas.microsoft.com/office/powerpoint/2010/main" val="4024282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Egendefinert oppsett">
    <p:spTree>
      <p:nvGrpSpPr>
        <p:cNvPr id="1" name=""/>
        <p:cNvGrpSpPr/>
        <p:nvPr/>
      </p:nvGrpSpPr>
      <p:grpSpPr>
        <a:xfrm>
          <a:off x="0" y="0"/>
          <a:ext cx="0" cy="0"/>
          <a:chOff x="0" y="0"/>
          <a:chExt cx="0" cy="0"/>
        </a:xfrm>
      </p:grpSpPr>
      <p:pic>
        <p:nvPicPr>
          <p:cNvPr id="3" name="Grafikk 2">
            <a:extLst>
              <a:ext uri="{FF2B5EF4-FFF2-40B4-BE49-F238E27FC236}">
                <a16:creationId xmlns="" xmlns:a16="http://schemas.microsoft.com/office/drawing/2014/main" id="{7DB4FCEF-BB78-44D3-AB71-66C372319210}"/>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0" y="0"/>
            <a:ext cx="17351375" cy="6910251"/>
          </a:xfrm>
          <a:prstGeom prst="rect">
            <a:avLst/>
          </a:prstGeom>
        </p:spPr>
      </p:pic>
      <p:sp>
        <p:nvSpPr>
          <p:cNvPr id="22" name="Tittel 1">
            <a:extLst>
              <a:ext uri="{FF2B5EF4-FFF2-40B4-BE49-F238E27FC236}">
                <a16:creationId xmlns="" xmlns:a16="http://schemas.microsoft.com/office/drawing/2014/main" id="{370A51AB-B44B-4246-B0DA-0AEEC2AD356B}"/>
              </a:ext>
            </a:extLst>
          </p:cNvPr>
          <p:cNvSpPr>
            <a:spLocks noGrp="1"/>
          </p:cNvSpPr>
          <p:nvPr>
            <p:ph type="ctrTitle"/>
          </p:nvPr>
        </p:nvSpPr>
        <p:spPr>
          <a:xfrm>
            <a:off x="1375372" y="1077373"/>
            <a:ext cx="14649088" cy="2751677"/>
          </a:xfrm>
        </p:spPr>
        <p:txBody>
          <a:bodyPr wrap="square" anchor="t">
            <a:noAutofit/>
          </a:bodyPr>
          <a:lstStyle>
            <a:lvl1pPr algn="l">
              <a:lnSpc>
                <a:spcPct val="90000"/>
              </a:lnSpc>
              <a:defRPr sz="8800" b="1">
                <a:solidFill>
                  <a:schemeClr val="lt1"/>
                </a:solidFill>
              </a:defRPr>
            </a:lvl1pPr>
          </a:lstStyle>
          <a:p>
            <a:r>
              <a:rPr lang="nb-NO"/>
              <a:t>Klikk for å redigere tittelstil</a:t>
            </a:r>
          </a:p>
        </p:txBody>
      </p:sp>
      <p:pic>
        <p:nvPicPr>
          <p:cNvPr id="31" name="Grafikk 30">
            <a:extLst>
              <a:ext uri="{FF2B5EF4-FFF2-40B4-BE49-F238E27FC236}">
                <a16:creationId xmlns="" xmlns:a16="http://schemas.microsoft.com/office/drawing/2014/main" id="{F535C0E3-4B2C-4867-A940-4AED6541A3A9}"/>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12433535" y="8890212"/>
            <a:ext cx="3590925" cy="285750"/>
          </a:xfrm>
          <a:prstGeom prst="rect">
            <a:avLst/>
          </a:prstGeom>
        </p:spPr>
      </p:pic>
      <p:sp>
        <p:nvSpPr>
          <p:cNvPr id="16" name="Plassholder for dato 3">
            <a:extLst>
              <a:ext uri="{FF2B5EF4-FFF2-40B4-BE49-F238E27FC236}">
                <a16:creationId xmlns="" xmlns:a16="http://schemas.microsoft.com/office/drawing/2014/main" id="{29B03B69-EC50-4E03-87A2-0AE6CA25D7ED}"/>
              </a:ext>
            </a:extLst>
          </p:cNvPr>
          <p:cNvSpPr>
            <a:spLocks noGrp="1"/>
          </p:cNvSpPr>
          <p:nvPr>
            <p:ph type="dt" sz="half" idx="2"/>
          </p:nvPr>
        </p:nvSpPr>
        <p:spPr>
          <a:xfrm>
            <a:off x="2557527" y="9022074"/>
            <a:ext cx="633117" cy="153888"/>
          </a:xfrm>
          <a:prstGeom prst="rect">
            <a:avLst/>
          </a:prstGeom>
        </p:spPr>
        <p:txBody>
          <a:bodyPr vert="horz" wrap="square" lIns="0" tIns="0" rIns="0" bIns="0" rtlCol="0" anchor="ctr">
            <a:spAutoFit/>
          </a:bodyPr>
          <a:lstStyle>
            <a:lvl1pPr algn="ctr">
              <a:defRPr sz="1000">
                <a:solidFill>
                  <a:schemeClr val="dk2"/>
                </a:solidFill>
                <a:latin typeface="+mj-lt"/>
              </a:defRPr>
            </a:lvl1pPr>
          </a:lstStyle>
          <a:p>
            <a:fld id="{956C8551-CE04-493F-BC01-00A4F7CE1F39}" type="datetime1">
              <a:rPr lang="nb-NO" smtClean="0"/>
              <a:t>07.09.2020</a:t>
            </a:fld>
            <a:endParaRPr lang="nb-NO"/>
          </a:p>
        </p:txBody>
      </p:sp>
      <p:sp>
        <p:nvSpPr>
          <p:cNvPr id="17" name="Plassholder for bunntekst 4">
            <a:extLst>
              <a:ext uri="{FF2B5EF4-FFF2-40B4-BE49-F238E27FC236}">
                <a16:creationId xmlns="" xmlns:a16="http://schemas.microsoft.com/office/drawing/2014/main" id="{BBB3F983-9F75-46E9-B25A-16A67693E5F8}"/>
              </a:ext>
            </a:extLst>
          </p:cNvPr>
          <p:cNvSpPr>
            <a:spLocks noGrp="1"/>
          </p:cNvSpPr>
          <p:nvPr>
            <p:ph type="ftr" sz="quarter" idx="3"/>
          </p:nvPr>
        </p:nvSpPr>
        <p:spPr>
          <a:xfrm>
            <a:off x="4812506" y="9022074"/>
            <a:ext cx="7560168" cy="153888"/>
          </a:xfrm>
          <a:prstGeom prst="rect">
            <a:avLst/>
          </a:prstGeom>
        </p:spPr>
        <p:txBody>
          <a:bodyPr vert="horz" wrap="square" lIns="0" tIns="0" rIns="0" bIns="0" rtlCol="0" anchor="ctr">
            <a:spAutoFit/>
          </a:bodyPr>
          <a:lstStyle>
            <a:lvl1pPr algn="l">
              <a:defRPr sz="1000">
                <a:solidFill>
                  <a:schemeClr val="dk2"/>
                </a:solidFill>
                <a:latin typeface="+mj-lt"/>
              </a:defRPr>
            </a:lvl1pPr>
          </a:lstStyle>
          <a:p>
            <a:r>
              <a:rPr lang="nb-NO"/>
              <a:t>Title</a:t>
            </a:r>
          </a:p>
        </p:txBody>
      </p:sp>
    </p:spTree>
    <p:extLst>
      <p:ext uri="{BB962C8B-B14F-4D97-AF65-F5344CB8AC3E}">
        <p14:creationId xmlns:p14="http://schemas.microsoft.com/office/powerpoint/2010/main" val="1555467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Egendefinert oppsett">
    <p:spTree>
      <p:nvGrpSpPr>
        <p:cNvPr id="1" name=""/>
        <p:cNvGrpSpPr/>
        <p:nvPr/>
      </p:nvGrpSpPr>
      <p:grpSpPr>
        <a:xfrm>
          <a:off x="0" y="0"/>
          <a:ext cx="0" cy="0"/>
          <a:chOff x="0" y="0"/>
          <a:chExt cx="0" cy="0"/>
        </a:xfrm>
      </p:grpSpPr>
      <p:pic>
        <p:nvPicPr>
          <p:cNvPr id="3" name="Grafikk 2">
            <a:extLst>
              <a:ext uri="{FF2B5EF4-FFF2-40B4-BE49-F238E27FC236}">
                <a16:creationId xmlns="" xmlns:a16="http://schemas.microsoft.com/office/drawing/2014/main" id="{7DB4FCEF-BB78-44D3-AB71-66C372319210}"/>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0" y="0"/>
            <a:ext cx="17351375" cy="6910251"/>
          </a:xfrm>
          <a:prstGeom prst="rect">
            <a:avLst/>
          </a:prstGeom>
        </p:spPr>
      </p:pic>
      <p:sp>
        <p:nvSpPr>
          <p:cNvPr id="11" name="Tittel 1">
            <a:extLst>
              <a:ext uri="{FF2B5EF4-FFF2-40B4-BE49-F238E27FC236}">
                <a16:creationId xmlns="" xmlns:a16="http://schemas.microsoft.com/office/drawing/2014/main" id="{4D652671-6AD1-4E94-A9B6-B8AB236F1ECD}"/>
              </a:ext>
            </a:extLst>
          </p:cNvPr>
          <p:cNvSpPr>
            <a:spLocks noGrp="1"/>
          </p:cNvSpPr>
          <p:nvPr>
            <p:ph type="ctrTitle"/>
          </p:nvPr>
        </p:nvSpPr>
        <p:spPr>
          <a:xfrm>
            <a:off x="1326914" y="1256765"/>
            <a:ext cx="14697545" cy="3184606"/>
          </a:xfrm>
        </p:spPr>
        <p:txBody>
          <a:bodyPr wrap="square" anchor="t">
            <a:noAutofit/>
          </a:bodyPr>
          <a:lstStyle>
            <a:lvl1pPr algn="l">
              <a:lnSpc>
                <a:spcPct val="90000"/>
              </a:lnSpc>
              <a:defRPr sz="7200" b="0">
                <a:solidFill>
                  <a:schemeClr val="lt1"/>
                </a:solidFill>
              </a:defRPr>
            </a:lvl1pPr>
          </a:lstStyle>
          <a:p>
            <a:r>
              <a:rPr lang="nb-NO"/>
              <a:t>Klikk for å redigere tittelstil</a:t>
            </a:r>
          </a:p>
        </p:txBody>
      </p:sp>
      <p:pic>
        <p:nvPicPr>
          <p:cNvPr id="26" name="Grafikk 25">
            <a:extLst>
              <a:ext uri="{FF2B5EF4-FFF2-40B4-BE49-F238E27FC236}">
                <a16:creationId xmlns="" xmlns:a16="http://schemas.microsoft.com/office/drawing/2014/main" id="{F2EB7524-94C8-415A-9C06-7E778FE8EEC8}"/>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12433535" y="8890212"/>
            <a:ext cx="3590925" cy="285750"/>
          </a:xfrm>
          <a:prstGeom prst="rect">
            <a:avLst/>
          </a:prstGeom>
        </p:spPr>
      </p:pic>
      <p:sp>
        <p:nvSpPr>
          <p:cNvPr id="14" name="Plassholder for dato 3">
            <a:extLst>
              <a:ext uri="{FF2B5EF4-FFF2-40B4-BE49-F238E27FC236}">
                <a16:creationId xmlns="" xmlns:a16="http://schemas.microsoft.com/office/drawing/2014/main" id="{E6EC89EB-F231-4AF4-855F-E8A46E1DA7D4}"/>
              </a:ext>
            </a:extLst>
          </p:cNvPr>
          <p:cNvSpPr>
            <a:spLocks noGrp="1"/>
          </p:cNvSpPr>
          <p:nvPr>
            <p:ph type="dt" sz="half" idx="2"/>
          </p:nvPr>
        </p:nvSpPr>
        <p:spPr>
          <a:xfrm>
            <a:off x="2557527" y="9022074"/>
            <a:ext cx="633117" cy="153888"/>
          </a:xfrm>
          <a:prstGeom prst="rect">
            <a:avLst/>
          </a:prstGeom>
        </p:spPr>
        <p:txBody>
          <a:bodyPr vert="horz" wrap="square" lIns="0" tIns="0" rIns="0" bIns="0" rtlCol="0" anchor="ctr">
            <a:spAutoFit/>
          </a:bodyPr>
          <a:lstStyle>
            <a:lvl1pPr algn="ctr">
              <a:defRPr sz="1000">
                <a:solidFill>
                  <a:schemeClr val="dk2"/>
                </a:solidFill>
                <a:latin typeface="+mj-lt"/>
              </a:defRPr>
            </a:lvl1pPr>
          </a:lstStyle>
          <a:p>
            <a:fld id="{52521471-0C9F-4187-B52C-2FB5315979D1}" type="datetime1">
              <a:rPr lang="nb-NO" smtClean="0"/>
              <a:t>07.09.2020</a:t>
            </a:fld>
            <a:endParaRPr lang="nb-NO"/>
          </a:p>
        </p:txBody>
      </p:sp>
      <p:sp>
        <p:nvSpPr>
          <p:cNvPr id="15" name="Plassholder for bunntekst 4">
            <a:extLst>
              <a:ext uri="{FF2B5EF4-FFF2-40B4-BE49-F238E27FC236}">
                <a16:creationId xmlns="" xmlns:a16="http://schemas.microsoft.com/office/drawing/2014/main" id="{484FC9AE-7C3F-441E-9AEC-4988060BCE5B}"/>
              </a:ext>
            </a:extLst>
          </p:cNvPr>
          <p:cNvSpPr>
            <a:spLocks noGrp="1"/>
          </p:cNvSpPr>
          <p:nvPr>
            <p:ph type="ftr" sz="quarter" idx="3"/>
          </p:nvPr>
        </p:nvSpPr>
        <p:spPr>
          <a:xfrm>
            <a:off x="4812506" y="9022074"/>
            <a:ext cx="7560168" cy="153888"/>
          </a:xfrm>
          <a:prstGeom prst="rect">
            <a:avLst/>
          </a:prstGeom>
        </p:spPr>
        <p:txBody>
          <a:bodyPr vert="horz" wrap="square" lIns="0" tIns="0" rIns="0" bIns="0" rtlCol="0" anchor="ctr">
            <a:spAutoFit/>
          </a:bodyPr>
          <a:lstStyle>
            <a:lvl1pPr algn="l">
              <a:defRPr sz="1000">
                <a:solidFill>
                  <a:schemeClr val="dk2"/>
                </a:solidFill>
                <a:latin typeface="+mj-lt"/>
              </a:defRPr>
            </a:lvl1pPr>
          </a:lstStyle>
          <a:p>
            <a:r>
              <a:rPr lang="nb-NO"/>
              <a:t>Title</a:t>
            </a:r>
          </a:p>
        </p:txBody>
      </p:sp>
    </p:spTree>
    <p:extLst>
      <p:ext uri="{BB962C8B-B14F-4D97-AF65-F5344CB8AC3E}">
        <p14:creationId xmlns:p14="http://schemas.microsoft.com/office/powerpoint/2010/main" val="1442920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Egendefinert oppsett">
    <p:bg>
      <p:bgPr>
        <a:solidFill>
          <a:schemeClr val="lt1"/>
        </a:solidFill>
        <a:effectLst/>
      </p:bgPr>
    </p:bg>
    <p:spTree>
      <p:nvGrpSpPr>
        <p:cNvPr id="1" name=""/>
        <p:cNvGrpSpPr/>
        <p:nvPr/>
      </p:nvGrpSpPr>
      <p:grpSpPr>
        <a:xfrm>
          <a:off x="0" y="0"/>
          <a:ext cx="0" cy="0"/>
          <a:chOff x="0" y="0"/>
          <a:chExt cx="0" cy="0"/>
        </a:xfrm>
      </p:grpSpPr>
      <p:sp>
        <p:nvSpPr>
          <p:cNvPr id="32" name="Plassholder for bilde 31">
            <a:extLst>
              <a:ext uri="{FF2B5EF4-FFF2-40B4-BE49-F238E27FC236}">
                <a16:creationId xmlns="" xmlns:a16="http://schemas.microsoft.com/office/drawing/2014/main" id="{C1A20DD4-D35B-42D9-A090-EE5F1D55252D}"/>
              </a:ext>
            </a:extLst>
          </p:cNvPr>
          <p:cNvSpPr>
            <a:spLocks noGrp="1"/>
          </p:cNvSpPr>
          <p:nvPr>
            <p:ph type="pic" idx="10"/>
          </p:nvPr>
        </p:nvSpPr>
        <p:spPr>
          <a:xfrm>
            <a:off x="2" y="-1692"/>
            <a:ext cx="17351373" cy="6881692"/>
          </a:xfrm>
          <a:custGeom>
            <a:avLst/>
            <a:gdLst>
              <a:gd name="connsiteX0" fmla="*/ 0 w 17351373"/>
              <a:gd name="connsiteY0" fmla="*/ 0 h 6881692"/>
              <a:gd name="connsiteX1" fmla="*/ 17351373 w 17351373"/>
              <a:gd name="connsiteY1" fmla="*/ 0 h 6881692"/>
              <a:gd name="connsiteX2" fmla="*/ 17351373 w 17351373"/>
              <a:gd name="connsiteY2" fmla="*/ 4522269 h 6881692"/>
              <a:gd name="connsiteX3" fmla="*/ 17345313 w 17351373"/>
              <a:gd name="connsiteY3" fmla="*/ 4528122 h 6881692"/>
              <a:gd name="connsiteX4" fmla="*/ 12401532 w 17351373"/>
              <a:gd name="connsiteY4" fmla="*/ 6795077 h 6881692"/>
              <a:gd name="connsiteX5" fmla="*/ 13013530 w 17351373"/>
              <a:gd name="connsiteY5" fmla="*/ 5279791 h 6881692"/>
              <a:gd name="connsiteX6" fmla="*/ 3406127 w 17351373"/>
              <a:gd name="connsiteY6" fmla="*/ 6881692 h 6881692"/>
              <a:gd name="connsiteX7" fmla="*/ 126 w 17351373"/>
              <a:gd name="connsiteY7" fmla="*/ 6681484 h 6881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51373" h="6881692">
                <a:moveTo>
                  <a:pt x="0" y="0"/>
                </a:moveTo>
                <a:lnTo>
                  <a:pt x="17351373" y="0"/>
                </a:lnTo>
                <a:lnTo>
                  <a:pt x="17351373" y="4522269"/>
                </a:lnTo>
                <a:lnTo>
                  <a:pt x="17345313" y="4528122"/>
                </a:lnTo>
                <a:cubicBezTo>
                  <a:pt x="17220441" y="4647906"/>
                  <a:pt x="15179102" y="6567998"/>
                  <a:pt x="12401532" y="6795077"/>
                </a:cubicBezTo>
                <a:cubicBezTo>
                  <a:pt x="12727474" y="6511094"/>
                  <a:pt x="13013530" y="5934491"/>
                  <a:pt x="13013530" y="5279791"/>
                </a:cubicBezTo>
                <a:cubicBezTo>
                  <a:pt x="11227837" y="6313608"/>
                  <a:pt x="7047758" y="6881692"/>
                  <a:pt x="3406127" y="6881692"/>
                </a:cubicBezTo>
                <a:cubicBezTo>
                  <a:pt x="2170826" y="6881692"/>
                  <a:pt x="996750" y="6816257"/>
                  <a:pt x="126" y="6681484"/>
                </a:cubicBezTo>
                <a:close/>
              </a:path>
            </a:pathLst>
          </a:custGeom>
        </p:spPr>
        <p:txBody>
          <a:bodyPr wrap="square" tIns="1052877">
            <a:noAutofit/>
          </a:bodyPr>
          <a:lstStyle>
            <a:lvl1pPr marL="306000" indent="-306000" algn="ctr" defTabSz="914400" rtl="0" eaLnBrk="1" latinLnBrk="0" hangingPunct="1">
              <a:lnSpc>
                <a:spcPct val="100000"/>
              </a:lnSpc>
              <a:spcBef>
                <a:spcPts val="0"/>
              </a:spcBef>
              <a:spcAft>
                <a:spcPts val="1200"/>
              </a:spcAft>
              <a:buFont typeface="Arial" panose="020B0604020202020204" pitchFamily="34" charset="0"/>
              <a:buNone/>
              <a:defRPr sz="3000"/>
            </a:lvl1pPr>
          </a:lstStyle>
          <a:p>
            <a:r>
              <a:rPr lang="nb-NO"/>
              <a:t>Dra bildet til plassholderen eller klikk ikonet for å legge til</a:t>
            </a:r>
          </a:p>
        </p:txBody>
      </p:sp>
      <p:pic>
        <p:nvPicPr>
          <p:cNvPr id="29" name="Grafikk 28">
            <a:extLst>
              <a:ext uri="{FF2B5EF4-FFF2-40B4-BE49-F238E27FC236}">
                <a16:creationId xmlns="" xmlns:a16="http://schemas.microsoft.com/office/drawing/2014/main" id="{F5A89B2B-0653-48CE-956A-A16375538344}"/>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2433535" y="8890212"/>
            <a:ext cx="3590925" cy="285750"/>
          </a:xfrm>
          <a:prstGeom prst="rect">
            <a:avLst/>
          </a:prstGeom>
        </p:spPr>
      </p:pic>
      <p:sp>
        <p:nvSpPr>
          <p:cNvPr id="11" name="Plassholder for dato 3">
            <a:extLst>
              <a:ext uri="{FF2B5EF4-FFF2-40B4-BE49-F238E27FC236}">
                <a16:creationId xmlns="" xmlns:a16="http://schemas.microsoft.com/office/drawing/2014/main" id="{69C3A81C-23AB-47DE-AD43-9601F32E9AFA}"/>
              </a:ext>
            </a:extLst>
          </p:cNvPr>
          <p:cNvSpPr>
            <a:spLocks noGrp="1"/>
          </p:cNvSpPr>
          <p:nvPr>
            <p:ph type="dt" sz="half" idx="2"/>
          </p:nvPr>
        </p:nvSpPr>
        <p:spPr>
          <a:xfrm>
            <a:off x="2557527" y="9022074"/>
            <a:ext cx="633117" cy="153888"/>
          </a:xfrm>
          <a:prstGeom prst="rect">
            <a:avLst/>
          </a:prstGeom>
        </p:spPr>
        <p:txBody>
          <a:bodyPr vert="horz" wrap="square" lIns="0" tIns="0" rIns="0" bIns="0" rtlCol="0" anchor="ctr">
            <a:spAutoFit/>
          </a:bodyPr>
          <a:lstStyle>
            <a:lvl1pPr algn="ctr">
              <a:defRPr sz="1000">
                <a:solidFill>
                  <a:schemeClr val="dk2"/>
                </a:solidFill>
                <a:latin typeface="+mj-lt"/>
              </a:defRPr>
            </a:lvl1pPr>
          </a:lstStyle>
          <a:p>
            <a:fld id="{E82DC10B-B1D7-4F1A-9388-8EEDEDBF0297}" type="datetime1">
              <a:rPr lang="nb-NO" smtClean="0"/>
              <a:t>07.09.2020</a:t>
            </a:fld>
            <a:endParaRPr lang="nb-NO"/>
          </a:p>
        </p:txBody>
      </p:sp>
      <p:sp>
        <p:nvSpPr>
          <p:cNvPr id="12" name="Plassholder for bunntekst 4">
            <a:extLst>
              <a:ext uri="{FF2B5EF4-FFF2-40B4-BE49-F238E27FC236}">
                <a16:creationId xmlns="" xmlns:a16="http://schemas.microsoft.com/office/drawing/2014/main" id="{1AC69601-3877-4E39-BCA8-4F4A9CD4ED21}"/>
              </a:ext>
            </a:extLst>
          </p:cNvPr>
          <p:cNvSpPr>
            <a:spLocks noGrp="1"/>
          </p:cNvSpPr>
          <p:nvPr>
            <p:ph type="ftr" sz="quarter" idx="3"/>
          </p:nvPr>
        </p:nvSpPr>
        <p:spPr>
          <a:xfrm>
            <a:off x="4812506" y="9022074"/>
            <a:ext cx="7560168" cy="153888"/>
          </a:xfrm>
          <a:prstGeom prst="rect">
            <a:avLst/>
          </a:prstGeom>
        </p:spPr>
        <p:txBody>
          <a:bodyPr vert="horz" wrap="square" lIns="0" tIns="0" rIns="0" bIns="0" rtlCol="0" anchor="ctr">
            <a:spAutoFit/>
          </a:bodyPr>
          <a:lstStyle>
            <a:lvl1pPr algn="l">
              <a:defRPr sz="1000">
                <a:solidFill>
                  <a:schemeClr val="dk2"/>
                </a:solidFill>
                <a:latin typeface="+mj-lt"/>
              </a:defRPr>
            </a:lvl1pPr>
          </a:lstStyle>
          <a:p>
            <a:r>
              <a:rPr lang="nb-NO"/>
              <a:t>Title</a:t>
            </a:r>
          </a:p>
        </p:txBody>
      </p:sp>
    </p:spTree>
    <p:extLst>
      <p:ext uri="{BB962C8B-B14F-4D97-AF65-F5344CB8AC3E}">
        <p14:creationId xmlns:p14="http://schemas.microsoft.com/office/powerpoint/2010/main" val="215175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 xmlns:a16="http://schemas.microsoft.com/office/drawing/2014/main" id="{6EC6A588-BC12-4BF7-8EE5-3F4207CFC289}"/>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 xmlns:a16="http://schemas.microsoft.com/office/drawing/2014/main" id="{373A5FFC-32CB-43EB-AA8F-A3304979AA80}"/>
              </a:ext>
            </a:extLst>
          </p:cNvPr>
          <p:cNvSpPr>
            <a:spLocks noGrp="1"/>
          </p:cNvSpPr>
          <p:nvPr>
            <p:ph idx="1"/>
          </p:nvPr>
        </p:nvSpPr>
        <p:spPr>
          <a:xfrm>
            <a:off x="1296163" y="3200400"/>
            <a:ext cx="14789802" cy="5266944"/>
          </a:xfrm>
        </p:spPr>
        <p:txBody>
          <a:bodyPr/>
          <a:lstStyle>
            <a:lvl1pPr>
              <a:defRPr>
                <a:solidFill>
                  <a:schemeClr val="dk2"/>
                </a:solidFill>
                <a:latin typeface="+mj-lt"/>
              </a:defRPr>
            </a:lvl1pPr>
            <a:lvl2pPr>
              <a:defRPr>
                <a:solidFill>
                  <a:schemeClr val="dk2"/>
                </a:solidFill>
                <a:latin typeface="+mj-lt"/>
              </a:defRPr>
            </a:lvl2pPr>
            <a:lvl3pPr>
              <a:defRPr>
                <a:solidFill>
                  <a:schemeClr val="dk2"/>
                </a:solidFill>
                <a:latin typeface="+mj-lt"/>
              </a:defRPr>
            </a:lvl3pPr>
            <a:lvl4pPr>
              <a:defRPr>
                <a:solidFill>
                  <a:schemeClr val="dk2"/>
                </a:solidFill>
                <a:latin typeface="+mj-lt"/>
              </a:defRPr>
            </a:lvl4pPr>
            <a:lvl5pPr>
              <a:defRPr>
                <a:solidFill>
                  <a:schemeClr val="dk2"/>
                </a:solidFill>
                <a:latin typeface="+mj-lt"/>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19" name="Grafikk 18">
            <a:extLst>
              <a:ext uri="{FF2B5EF4-FFF2-40B4-BE49-F238E27FC236}">
                <a16:creationId xmlns="" xmlns:a16="http://schemas.microsoft.com/office/drawing/2014/main" id="{AA68B8F7-852A-4D78-8FC0-715522575BA8}"/>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2433535" y="8890212"/>
            <a:ext cx="3590925" cy="285750"/>
          </a:xfrm>
          <a:prstGeom prst="rect">
            <a:avLst/>
          </a:prstGeom>
        </p:spPr>
      </p:pic>
      <p:sp>
        <p:nvSpPr>
          <p:cNvPr id="12" name="Plassholder for dato 3">
            <a:extLst>
              <a:ext uri="{FF2B5EF4-FFF2-40B4-BE49-F238E27FC236}">
                <a16:creationId xmlns="" xmlns:a16="http://schemas.microsoft.com/office/drawing/2014/main" id="{84ADFD8D-E9F0-4F06-9EBB-127E373B3761}"/>
              </a:ext>
            </a:extLst>
          </p:cNvPr>
          <p:cNvSpPr>
            <a:spLocks noGrp="1"/>
          </p:cNvSpPr>
          <p:nvPr>
            <p:ph type="dt" sz="half" idx="2"/>
          </p:nvPr>
        </p:nvSpPr>
        <p:spPr>
          <a:xfrm>
            <a:off x="2557527" y="9022074"/>
            <a:ext cx="633117" cy="153888"/>
          </a:xfrm>
          <a:prstGeom prst="rect">
            <a:avLst/>
          </a:prstGeom>
        </p:spPr>
        <p:txBody>
          <a:bodyPr vert="horz" wrap="square" lIns="0" tIns="0" rIns="0" bIns="0" rtlCol="0" anchor="ctr">
            <a:spAutoFit/>
          </a:bodyPr>
          <a:lstStyle>
            <a:lvl1pPr algn="ctr">
              <a:defRPr sz="1000">
                <a:solidFill>
                  <a:schemeClr val="dk2"/>
                </a:solidFill>
                <a:latin typeface="+mj-lt"/>
              </a:defRPr>
            </a:lvl1pPr>
          </a:lstStyle>
          <a:p>
            <a:fld id="{8D221BDC-6476-42F4-B946-B6B557A41D13}" type="datetime1">
              <a:rPr lang="nb-NO" smtClean="0"/>
              <a:t>07.09.2020</a:t>
            </a:fld>
            <a:endParaRPr lang="nb-NO"/>
          </a:p>
        </p:txBody>
      </p:sp>
      <p:sp>
        <p:nvSpPr>
          <p:cNvPr id="14" name="Plassholder for bunntekst 4">
            <a:extLst>
              <a:ext uri="{FF2B5EF4-FFF2-40B4-BE49-F238E27FC236}">
                <a16:creationId xmlns="" xmlns:a16="http://schemas.microsoft.com/office/drawing/2014/main" id="{C02D6AD9-88A9-4F76-A001-8AE7B277D6E3}"/>
              </a:ext>
            </a:extLst>
          </p:cNvPr>
          <p:cNvSpPr>
            <a:spLocks noGrp="1"/>
          </p:cNvSpPr>
          <p:nvPr>
            <p:ph type="ftr" sz="quarter" idx="3"/>
          </p:nvPr>
        </p:nvSpPr>
        <p:spPr>
          <a:xfrm>
            <a:off x="4812506" y="9022074"/>
            <a:ext cx="7560168" cy="153888"/>
          </a:xfrm>
          <a:prstGeom prst="rect">
            <a:avLst/>
          </a:prstGeom>
        </p:spPr>
        <p:txBody>
          <a:bodyPr vert="horz" wrap="square" lIns="0" tIns="0" rIns="0" bIns="0" rtlCol="0" anchor="ctr">
            <a:spAutoFit/>
          </a:bodyPr>
          <a:lstStyle>
            <a:lvl1pPr algn="l">
              <a:defRPr sz="1000">
                <a:solidFill>
                  <a:schemeClr val="dk2"/>
                </a:solidFill>
                <a:latin typeface="+mj-lt"/>
              </a:defRPr>
            </a:lvl1pPr>
          </a:lstStyle>
          <a:p>
            <a:r>
              <a:rPr lang="nb-NO"/>
              <a:t>Title</a:t>
            </a:r>
          </a:p>
        </p:txBody>
      </p:sp>
    </p:spTree>
    <p:extLst>
      <p:ext uri="{BB962C8B-B14F-4D97-AF65-F5344CB8AC3E}">
        <p14:creationId xmlns:p14="http://schemas.microsoft.com/office/powerpoint/2010/main" val="470307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tel og innhold">
    <p:spTree>
      <p:nvGrpSpPr>
        <p:cNvPr id="1" name=""/>
        <p:cNvGrpSpPr/>
        <p:nvPr/>
      </p:nvGrpSpPr>
      <p:grpSpPr>
        <a:xfrm>
          <a:off x="0" y="0"/>
          <a:ext cx="0" cy="0"/>
          <a:chOff x="0" y="0"/>
          <a:chExt cx="0" cy="0"/>
        </a:xfrm>
      </p:grpSpPr>
      <p:sp>
        <p:nvSpPr>
          <p:cNvPr id="2" name="Tittel 1">
            <a:extLst>
              <a:ext uri="{FF2B5EF4-FFF2-40B4-BE49-F238E27FC236}">
                <a16:creationId xmlns="" xmlns:a16="http://schemas.microsoft.com/office/drawing/2014/main" id="{6EC6A588-BC12-4BF7-8EE5-3F4207CFC289}"/>
              </a:ext>
            </a:extLst>
          </p:cNvPr>
          <p:cNvSpPr>
            <a:spLocks noGrp="1"/>
          </p:cNvSpPr>
          <p:nvPr>
            <p:ph type="title"/>
          </p:nvPr>
        </p:nvSpPr>
        <p:spPr/>
        <p:txBody>
          <a:bodyPr/>
          <a:lstStyle/>
          <a:p>
            <a:r>
              <a:rPr lang="nb-NO"/>
              <a:t>Klikk for å redigere tittelstil</a:t>
            </a:r>
          </a:p>
        </p:txBody>
      </p:sp>
      <p:pic>
        <p:nvPicPr>
          <p:cNvPr id="20" name="Grafikk 19">
            <a:extLst>
              <a:ext uri="{FF2B5EF4-FFF2-40B4-BE49-F238E27FC236}">
                <a16:creationId xmlns="" xmlns:a16="http://schemas.microsoft.com/office/drawing/2014/main" id="{13A67D43-06E6-4380-AF01-437C65B8C8A8}"/>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2433535" y="8890212"/>
            <a:ext cx="3590925" cy="285750"/>
          </a:xfrm>
          <a:prstGeom prst="rect">
            <a:avLst/>
          </a:prstGeom>
        </p:spPr>
      </p:pic>
      <p:sp>
        <p:nvSpPr>
          <p:cNvPr id="12" name="Plassholder for innhold 3">
            <a:extLst>
              <a:ext uri="{FF2B5EF4-FFF2-40B4-BE49-F238E27FC236}">
                <a16:creationId xmlns="" xmlns:a16="http://schemas.microsoft.com/office/drawing/2014/main" id="{819CBE7E-0309-4489-9CD9-C3EAA5BBAFFA}"/>
              </a:ext>
            </a:extLst>
          </p:cNvPr>
          <p:cNvSpPr>
            <a:spLocks noGrp="1"/>
          </p:cNvSpPr>
          <p:nvPr>
            <p:ph sz="quarter" idx="18"/>
          </p:nvPr>
        </p:nvSpPr>
        <p:spPr>
          <a:xfrm>
            <a:off x="1307665" y="3201934"/>
            <a:ext cx="7201068" cy="5264386"/>
          </a:xfrm>
          <a:prstGeom prst="rect">
            <a:avLst/>
          </a:prstGeom>
        </p:spPr>
        <p:txBody>
          <a:bodyPr lIns="0" tIns="0" rIns="0" bIns="0"/>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3" name="Plassholder for innhold 3">
            <a:extLst>
              <a:ext uri="{FF2B5EF4-FFF2-40B4-BE49-F238E27FC236}">
                <a16:creationId xmlns="" xmlns:a16="http://schemas.microsoft.com/office/drawing/2014/main" id="{A1BBB057-78CC-4805-AB84-433C794E1D69}"/>
              </a:ext>
            </a:extLst>
          </p:cNvPr>
          <p:cNvSpPr>
            <a:spLocks noGrp="1"/>
          </p:cNvSpPr>
          <p:nvPr>
            <p:ph sz="quarter" idx="19"/>
          </p:nvPr>
        </p:nvSpPr>
        <p:spPr>
          <a:xfrm>
            <a:off x="8823392" y="3201934"/>
            <a:ext cx="7201068" cy="5264386"/>
          </a:xfrm>
          <a:prstGeom prst="rect">
            <a:avLst/>
          </a:prstGeom>
        </p:spPr>
        <p:txBody>
          <a:bodyPr lIns="0" tIns="0" rIns="0" bIns="0"/>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5" name="Plassholder for dato 3">
            <a:extLst>
              <a:ext uri="{FF2B5EF4-FFF2-40B4-BE49-F238E27FC236}">
                <a16:creationId xmlns="" xmlns:a16="http://schemas.microsoft.com/office/drawing/2014/main" id="{CDEC170E-6407-45F6-918D-C8BAB1D2A7C8}"/>
              </a:ext>
            </a:extLst>
          </p:cNvPr>
          <p:cNvSpPr>
            <a:spLocks noGrp="1"/>
          </p:cNvSpPr>
          <p:nvPr>
            <p:ph type="dt" sz="half" idx="2"/>
          </p:nvPr>
        </p:nvSpPr>
        <p:spPr>
          <a:xfrm>
            <a:off x="2557527" y="9022074"/>
            <a:ext cx="633117" cy="153888"/>
          </a:xfrm>
          <a:prstGeom prst="rect">
            <a:avLst/>
          </a:prstGeom>
        </p:spPr>
        <p:txBody>
          <a:bodyPr vert="horz" wrap="square" lIns="0" tIns="0" rIns="0" bIns="0" rtlCol="0" anchor="ctr">
            <a:spAutoFit/>
          </a:bodyPr>
          <a:lstStyle>
            <a:lvl1pPr algn="ctr">
              <a:defRPr sz="1000">
                <a:solidFill>
                  <a:schemeClr val="dk2"/>
                </a:solidFill>
                <a:latin typeface="+mj-lt"/>
              </a:defRPr>
            </a:lvl1pPr>
          </a:lstStyle>
          <a:p>
            <a:fld id="{3F68EA78-0799-43A4-BD7E-79D7A137D07B}" type="datetime1">
              <a:rPr lang="nb-NO" smtClean="0"/>
              <a:t>07.09.2020</a:t>
            </a:fld>
            <a:endParaRPr lang="nb-NO"/>
          </a:p>
        </p:txBody>
      </p:sp>
      <p:sp>
        <p:nvSpPr>
          <p:cNvPr id="22" name="Plassholder for bunntekst 4">
            <a:extLst>
              <a:ext uri="{FF2B5EF4-FFF2-40B4-BE49-F238E27FC236}">
                <a16:creationId xmlns="" xmlns:a16="http://schemas.microsoft.com/office/drawing/2014/main" id="{868B8121-4970-46DC-86B0-997512FB1E85}"/>
              </a:ext>
            </a:extLst>
          </p:cNvPr>
          <p:cNvSpPr>
            <a:spLocks noGrp="1"/>
          </p:cNvSpPr>
          <p:nvPr>
            <p:ph type="ftr" sz="quarter" idx="3"/>
          </p:nvPr>
        </p:nvSpPr>
        <p:spPr>
          <a:xfrm>
            <a:off x="4812506" y="9022074"/>
            <a:ext cx="7560168" cy="153888"/>
          </a:xfrm>
          <a:prstGeom prst="rect">
            <a:avLst/>
          </a:prstGeom>
        </p:spPr>
        <p:txBody>
          <a:bodyPr vert="horz" wrap="square" lIns="0" tIns="0" rIns="0" bIns="0" rtlCol="0" anchor="ctr">
            <a:spAutoFit/>
          </a:bodyPr>
          <a:lstStyle>
            <a:lvl1pPr algn="l">
              <a:defRPr sz="1000">
                <a:solidFill>
                  <a:schemeClr val="dk2"/>
                </a:solidFill>
                <a:latin typeface="+mj-lt"/>
              </a:defRPr>
            </a:lvl1pPr>
          </a:lstStyle>
          <a:p>
            <a:r>
              <a:rPr lang="nb-NO"/>
              <a:t>Title</a:t>
            </a:r>
          </a:p>
        </p:txBody>
      </p:sp>
    </p:spTree>
    <p:extLst>
      <p:ext uri="{BB962C8B-B14F-4D97-AF65-F5344CB8AC3E}">
        <p14:creationId xmlns:p14="http://schemas.microsoft.com/office/powerpoint/2010/main" val="362653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tel og innhold">
    <p:spTree>
      <p:nvGrpSpPr>
        <p:cNvPr id="1" name=""/>
        <p:cNvGrpSpPr/>
        <p:nvPr/>
      </p:nvGrpSpPr>
      <p:grpSpPr>
        <a:xfrm>
          <a:off x="0" y="0"/>
          <a:ext cx="0" cy="0"/>
          <a:chOff x="0" y="0"/>
          <a:chExt cx="0" cy="0"/>
        </a:xfrm>
      </p:grpSpPr>
      <p:pic>
        <p:nvPicPr>
          <p:cNvPr id="19" name="Grafikk 18">
            <a:extLst>
              <a:ext uri="{FF2B5EF4-FFF2-40B4-BE49-F238E27FC236}">
                <a16:creationId xmlns="" xmlns:a16="http://schemas.microsoft.com/office/drawing/2014/main" id="{3F5835FF-524C-416D-91E6-EF1DE98E2F65}"/>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2433535" y="8890212"/>
            <a:ext cx="3590925" cy="285750"/>
          </a:xfrm>
          <a:prstGeom prst="rect">
            <a:avLst/>
          </a:prstGeom>
        </p:spPr>
      </p:pic>
      <p:sp>
        <p:nvSpPr>
          <p:cNvPr id="20" name="Plassholder for bilde 3">
            <a:extLst>
              <a:ext uri="{FF2B5EF4-FFF2-40B4-BE49-F238E27FC236}">
                <a16:creationId xmlns="" xmlns:a16="http://schemas.microsoft.com/office/drawing/2014/main" id="{1BD8876E-5EDB-434D-9EDD-6CD5FA53D37A}"/>
              </a:ext>
            </a:extLst>
          </p:cNvPr>
          <p:cNvSpPr>
            <a:spLocks noGrp="1"/>
          </p:cNvSpPr>
          <p:nvPr>
            <p:ph type="pic" sz="quarter" idx="13"/>
          </p:nvPr>
        </p:nvSpPr>
        <p:spPr>
          <a:xfrm>
            <a:off x="8801101" y="1303365"/>
            <a:ext cx="7281442" cy="7193243"/>
          </a:xfrm>
          <a:prstGeom prst="ellipse">
            <a:avLst/>
          </a:prstGeom>
          <a:ln>
            <a:noFill/>
          </a:ln>
        </p:spPr>
        <p:txBody>
          <a:bodyPr tIns="1052877"/>
          <a:lstStyle>
            <a:lvl1pPr marL="306000" indent="-306000" algn="ctr" defTabSz="914400" rtl="0" eaLnBrk="1" latinLnBrk="0" hangingPunct="1">
              <a:lnSpc>
                <a:spcPct val="100000"/>
              </a:lnSpc>
              <a:spcBef>
                <a:spcPts val="0"/>
              </a:spcBef>
              <a:spcAft>
                <a:spcPts val="1200"/>
              </a:spcAft>
              <a:buFont typeface="Arial" panose="020B0604020202020204" pitchFamily="34" charset="0"/>
              <a:buNone/>
              <a:defRPr sz="3000"/>
            </a:lvl1pPr>
          </a:lstStyle>
          <a:p>
            <a:r>
              <a:rPr lang="nb-NO"/>
              <a:t>Dra bildet til plassholderen eller klikk ikonet for å legge til</a:t>
            </a:r>
          </a:p>
        </p:txBody>
      </p:sp>
      <p:sp>
        <p:nvSpPr>
          <p:cNvPr id="12" name="Tittel 1">
            <a:extLst>
              <a:ext uri="{FF2B5EF4-FFF2-40B4-BE49-F238E27FC236}">
                <a16:creationId xmlns="" xmlns:a16="http://schemas.microsoft.com/office/drawing/2014/main" id="{A2C0478A-6817-456C-8003-6D05F844EBF7}"/>
              </a:ext>
            </a:extLst>
          </p:cNvPr>
          <p:cNvSpPr>
            <a:spLocks noGrp="1"/>
          </p:cNvSpPr>
          <p:nvPr>
            <p:ph type="title"/>
          </p:nvPr>
        </p:nvSpPr>
        <p:spPr>
          <a:xfrm>
            <a:off x="1268831" y="1303365"/>
            <a:ext cx="7239901" cy="1477328"/>
          </a:xfrm>
        </p:spPr>
        <p:txBody>
          <a:bodyPr/>
          <a:lstStyle/>
          <a:p>
            <a:r>
              <a:rPr lang="nb-NO"/>
              <a:t>Klikk for å redigere tittelstil</a:t>
            </a:r>
          </a:p>
        </p:txBody>
      </p:sp>
      <p:sp>
        <p:nvSpPr>
          <p:cNvPr id="22" name="Plassholder for innhold 3">
            <a:extLst>
              <a:ext uri="{FF2B5EF4-FFF2-40B4-BE49-F238E27FC236}">
                <a16:creationId xmlns="" xmlns:a16="http://schemas.microsoft.com/office/drawing/2014/main" id="{A06FE630-2DAE-47C8-BF16-48AA26A95D16}"/>
              </a:ext>
            </a:extLst>
          </p:cNvPr>
          <p:cNvSpPr>
            <a:spLocks noGrp="1"/>
          </p:cNvSpPr>
          <p:nvPr>
            <p:ph sz="quarter" idx="18"/>
          </p:nvPr>
        </p:nvSpPr>
        <p:spPr>
          <a:xfrm>
            <a:off x="1307665" y="3201934"/>
            <a:ext cx="7201068" cy="5264386"/>
          </a:xfrm>
          <a:prstGeom prst="rect">
            <a:avLst/>
          </a:prstGeom>
        </p:spPr>
        <p:txBody>
          <a:bodyPr lIns="0" tIns="0" rIns="0" bIns="0"/>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4" name="Plassholder for dato 3">
            <a:extLst>
              <a:ext uri="{FF2B5EF4-FFF2-40B4-BE49-F238E27FC236}">
                <a16:creationId xmlns="" xmlns:a16="http://schemas.microsoft.com/office/drawing/2014/main" id="{CB24DFD2-41F8-44E1-BFFE-76822E18BF8A}"/>
              </a:ext>
            </a:extLst>
          </p:cNvPr>
          <p:cNvSpPr>
            <a:spLocks noGrp="1"/>
          </p:cNvSpPr>
          <p:nvPr>
            <p:ph type="dt" sz="half" idx="2"/>
          </p:nvPr>
        </p:nvSpPr>
        <p:spPr>
          <a:xfrm>
            <a:off x="2557527" y="9022074"/>
            <a:ext cx="633117" cy="153888"/>
          </a:xfrm>
          <a:prstGeom prst="rect">
            <a:avLst/>
          </a:prstGeom>
        </p:spPr>
        <p:txBody>
          <a:bodyPr vert="horz" wrap="square" lIns="0" tIns="0" rIns="0" bIns="0" rtlCol="0" anchor="ctr">
            <a:spAutoFit/>
          </a:bodyPr>
          <a:lstStyle>
            <a:lvl1pPr algn="ctr">
              <a:defRPr sz="1000">
                <a:solidFill>
                  <a:schemeClr val="dk2"/>
                </a:solidFill>
                <a:latin typeface="+mj-lt"/>
              </a:defRPr>
            </a:lvl1pPr>
          </a:lstStyle>
          <a:p>
            <a:fld id="{9CD9787F-C767-4FFF-A2BA-98EF5F0192E5}" type="datetime1">
              <a:rPr lang="nb-NO" smtClean="0"/>
              <a:t>07.09.2020</a:t>
            </a:fld>
            <a:endParaRPr lang="nb-NO"/>
          </a:p>
        </p:txBody>
      </p:sp>
      <p:sp>
        <p:nvSpPr>
          <p:cNvPr id="23" name="Plassholder for bunntekst 4">
            <a:extLst>
              <a:ext uri="{FF2B5EF4-FFF2-40B4-BE49-F238E27FC236}">
                <a16:creationId xmlns="" xmlns:a16="http://schemas.microsoft.com/office/drawing/2014/main" id="{DA5ACB40-180B-4958-B94C-FCB2F634EE2D}"/>
              </a:ext>
            </a:extLst>
          </p:cNvPr>
          <p:cNvSpPr>
            <a:spLocks noGrp="1"/>
          </p:cNvSpPr>
          <p:nvPr>
            <p:ph type="ftr" sz="quarter" idx="3"/>
          </p:nvPr>
        </p:nvSpPr>
        <p:spPr>
          <a:xfrm>
            <a:off x="4812506" y="9022074"/>
            <a:ext cx="7560168" cy="153888"/>
          </a:xfrm>
          <a:prstGeom prst="rect">
            <a:avLst/>
          </a:prstGeom>
        </p:spPr>
        <p:txBody>
          <a:bodyPr vert="horz" wrap="square" lIns="0" tIns="0" rIns="0" bIns="0" rtlCol="0" anchor="ctr">
            <a:spAutoFit/>
          </a:bodyPr>
          <a:lstStyle>
            <a:lvl1pPr algn="l">
              <a:defRPr sz="1000">
                <a:solidFill>
                  <a:schemeClr val="dk2"/>
                </a:solidFill>
                <a:latin typeface="+mj-lt"/>
              </a:defRPr>
            </a:lvl1pPr>
          </a:lstStyle>
          <a:p>
            <a:r>
              <a:rPr lang="nb-NO"/>
              <a:t>Title</a:t>
            </a:r>
          </a:p>
        </p:txBody>
      </p:sp>
    </p:spTree>
    <p:extLst>
      <p:ext uri="{BB962C8B-B14F-4D97-AF65-F5344CB8AC3E}">
        <p14:creationId xmlns:p14="http://schemas.microsoft.com/office/powerpoint/2010/main" val="3252989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tel og innhold">
    <p:spTree>
      <p:nvGrpSpPr>
        <p:cNvPr id="1" name=""/>
        <p:cNvGrpSpPr/>
        <p:nvPr/>
      </p:nvGrpSpPr>
      <p:grpSpPr>
        <a:xfrm>
          <a:off x="0" y="0"/>
          <a:ext cx="0" cy="0"/>
          <a:chOff x="0" y="0"/>
          <a:chExt cx="0" cy="0"/>
        </a:xfrm>
      </p:grpSpPr>
      <p:sp>
        <p:nvSpPr>
          <p:cNvPr id="2" name="Tittel 1">
            <a:extLst>
              <a:ext uri="{FF2B5EF4-FFF2-40B4-BE49-F238E27FC236}">
                <a16:creationId xmlns="" xmlns:a16="http://schemas.microsoft.com/office/drawing/2014/main" id="{6EC6A588-BC12-4BF7-8EE5-3F4207CFC289}"/>
              </a:ext>
            </a:extLst>
          </p:cNvPr>
          <p:cNvSpPr>
            <a:spLocks noGrp="1"/>
          </p:cNvSpPr>
          <p:nvPr>
            <p:ph type="title"/>
          </p:nvPr>
        </p:nvSpPr>
        <p:spPr>
          <a:xfrm>
            <a:off x="1268831" y="1303365"/>
            <a:ext cx="7239901" cy="1477328"/>
          </a:xfrm>
        </p:spPr>
        <p:txBody>
          <a:bodyPr/>
          <a:lstStyle/>
          <a:p>
            <a:r>
              <a:rPr lang="nb-NO"/>
              <a:t>Klikk for å redigere tittelstil</a:t>
            </a:r>
          </a:p>
        </p:txBody>
      </p:sp>
      <p:pic>
        <p:nvPicPr>
          <p:cNvPr id="19" name="Grafikk 18">
            <a:extLst>
              <a:ext uri="{FF2B5EF4-FFF2-40B4-BE49-F238E27FC236}">
                <a16:creationId xmlns="" xmlns:a16="http://schemas.microsoft.com/office/drawing/2014/main" id="{EBE6AC66-B524-4C16-9F38-EDF3D643B112}"/>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2433535" y="8890212"/>
            <a:ext cx="3590925" cy="285750"/>
          </a:xfrm>
          <a:prstGeom prst="rect">
            <a:avLst/>
          </a:prstGeom>
        </p:spPr>
      </p:pic>
      <p:sp>
        <p:nvSpPr>
          <p:cNvPr id="4" name="Plassholder for innhold 3">
            <a:extLst>
              <a:ext uri="{FF2B5EF4-FFF2-40B4-BE49-F238E27FC236}">
                <a16:creationId xmlns="" xmlns:a16="http://schemas.microsoft.com/office/drawing/2014/main" id="{FE00CB27-5C06-4710-8B1D-EACB6084A608}"/>
              </a:ext>
            </a:extLst>
          </p:cNvPr>
          <p:cNvSpPr>
            <a:spLocks noGrp="1"/>
          </p:cNvSpPr>
          <p:nvPr>
            <p:ph sz="quarter" idx="18"/>
          </p:nvPr>
        </p:nvSpPr>
        <p:spPr>
          <a:xfrm>
            <a:off x="1307665" y="3201934"/>
            <a:ext cx="7201068" cy="5264386"/>
          </a:xfrm>
          <a:prstGeom prst="rect">
            <a:avLst/>
          </a:prstGeom>
        </p:spPr>
        <p:txBody>
          <a:bodyPr lIns="0" tIns="0" rIns="0" bIns="0"/>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23" name="Plassholder for bilde 3">
            <a:extLst>
              <a:ext uri="{FF2B5EF4-FFF2-40B4-BE49-F238E27FC236}">
                <a16:creationId xmlns="" xmlns:a16="http://schemas.microsoft.com/office/drawing/2014/main" id="{0CF0E8B7-7790-4E1C-8F7B-2FEBF9C5EDE8}"/>
              </a:ext>
            </a:extLst>
          </p:cNvPr>
          <p:cNvSpPr>
            <a:spLocks noGrp="1"/>
          </p:cNvSpPr>
          <p:nvPr>
            <p:ph type="pic" sz="quarter" idx="19"/>
          </p:nvPr>
        </p:nvSpPr>
        <p:spPr>
          <a:xfrm>
            <a:off x="8833535" y="1290451"/>
            <a:ext cx="7200001" cy="7175869"/>
          </a:xfrm>
          <a:prstGeom prst="rect">
            <a:avLst/>
          </a:prstGeom>
          <a:ln>
            <a:noFill/>
          </a:ln>
        </p:spPr>
        <p:txBody>
          <a:bodyPr tIns="1052877"/>
          <a:lstStyle>
            <a:lvl1pPr marL="306000" indent="-306000" algn="ctr" defTabSz="914400" rtl="0" eaLnBrk="1" latinLnBrk="0" hangingPunct="1">
              <a:lnSpc>
                <a:spcPct val="100000"/>
              </a:lnSpc>
              <a:spcBef>
                <a:spcPts val="0"/>
              </a:spcBef>
              <a:spcAft>
                <a:spcPts val="1200"/>
              </a:spcAft>
              <a:buFont typeface="Arial" panose="020B0604020202020204" pitchFamily="34" charset="0"/>
              <a:buNone/>
              <a:defRPr sz="3000"/>
            </a:lvl1pPr>
          </a:lstStyle>
          <a:p>
            <a:r>
              <a:rPr lang="nb-NO"/>
              <a:t>Dra bildet til plassholderen eller klikk ikonet for å legge til</a:t>
            </a:r>
          </a:p>
        </p:txBody>
      </p:sp>
      <p:sp>
        <p:nvSpPr>
          <p:cNvPr id="14" name="Plassholder for dato 3">
            <a:extLst>
              <a:ext uri="{FF2B5EF4-FFF2-40B4-BE49-F238E27FC236}">
                <a16:creationId xmlns="" xmlns:a16="http://schemas.microsoft.com/office/drawing/2014/main" id="{F65DD8E2-AF67-45D5-893E-70892CDB0702}"/>
              </a:ext>
            </a:extLst>
          </p:cNvPr>
          <p:cNvSpPr>
            <a:spLocks noGrp="1"/>
          </p:cNvSpPr>
          <p:nvPr>
            <p:ph type="dt" sz="half" idx="2"/>
          </p:nvPr>
        </p:nvSpPr>
        <p:spPr>
          <a:xfrm>
            <a:off x="2557527" y="9022074"/>
            <a:ext cx="633117" cy="153888"/>
          </a:xfrm>
          <a:prstGeom prst="rect">
            <a:avLst/>
          </a:prstGeom>
        </p:spPr>
        <p:txBody>
          <a:bodyPr vert="horz" wrap="square" lIns="0" tIns="0" rIns="0" bIns="0" rtlCol="0" anchor="ctr">
            <a:spAutoFit/>
          </a:bodyPr>
          <a:lstStyle>
            <a:lvl1pPr algn="ctr">
              <a:defRPr sz="1000">
                <a:solidFill>
                  <a:schemeClr val="dk2"/>
                </a:solidFill>
                <a:latin typeface="+mj-lt"/>
              </a:defRPr>
            </a:lvl1pPr>
          </a:lstStyle>
          <a:p>
            <a:fld id="{204D4F18-0850-4A40-92A1-F716A5727B8B}" type="datetime1">
              <a:rPr lang="nb-NO" smtClean="0"/>
              <a:t>07.09.2020</a:t>
            </a:fld>
            <a:endParaRPr lang="nb-NO"/>
          </a:p>
        </p:txBody>
      </p:sp>
      <p:sp>
        <p:nvSpPr>
          <p:cNvPr id="20" name="Plassholder for bunntekst 4">
            <a:extLst>
              <a:ext uri="{FF2B5EF4-FFF2-40B4-BE49-F238E27FC236}">
                <a16:creationId xmlns="" xmlns:a16="http://schemas.microsoft.com/office/drawing/2014/main" id="{424DFAC2-957C-4A3E-BAD3-4146088CB9F9}"/>
              </a:ext>
            </a:extLst>
          </p:cNvPr>
          <p:cNvSpPr>
            <a:spLocks noGrp="1"/>
          </p:cNvSpPr>
          <p:nvPr>
            <p:ph type="ftr" sz="quarter" idx="3"/>
          </p:nvPr>
        </p:nvSpPr>
        <p:spPr>
          <a:xfrm>
            <a:off x="4812506" y="9022074"/>
            <a:ext cx="7560168" cy="153888"/>
          </a:xfrm>
          <a:prstGeom prst="rect">
            <a:avLst/>
          </a:prstGeom>
        </p:spPr>
        <p:txBody>
          <a:bodyPr vert="horz" wrap="square" lIns="0" tIns="0" rIns="0" bIns="0" rtlCol="0" anchor="ctr">
            <a:spAutoFit/>
          </a:bodyPr>
          <a:lstStyle>
            <a:lvl1pPr algn="l">
              <a:defRPr sz="1000">
                <a:solidFill>
                  <a:schemeClr val="dk2"/>
                </a:solidFill>
                <a:latin typeface="+mj-lt"/>
              </a:defRPr>
            </a:lvl1pPr>
          </a:lstStyle>
          <a:p>
            <a:r>
              <a:rPr lang="nb-NO"/>
              <a:t>Title</a:t>
            </a:r>
          </a:p>
        </p:txBody>
      </p:sp>
    </p:spTree>
    <p:extLst>
      <p:ext uri="{BB962C8B-B14F-4D97-AF65-F5344CB8AC3E}">
        <p14:creationId xmlns:p14="http://schemas.microsoft.com/office/powerpoint/2010/main" val="42209122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7" Type="http://schemas.openxmlformats.org/officeDocument/2006/relationships/image" Target="../media/image2.svg"/><Relationship Id="rId18"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 xmlns:a16="http://schemas.microsoft.com/office/drawing/2014/main" id="{B0D72FCB-2603-4F35-BFEA-5FBAF2ED3B13}"/>
              </a:ext>
            </a:extLst>
          </p:cNvPr>
          <p:cNvSpPr>
            <a:spLocks noGrp="1"/>
          </p:cNvSpPr>
          <p:nvPr>
            <p:ph type="title"/>
          </p:nvPr>
        </p:nvSpPr>
        <p:spPr>
          <a:xfrm>
            <a:off x="1296163" y="1093056"/>
            <a:ext cx="14759050" cy="1477328"/>
          </a:xfrm>
          <a:prstGeom prst="rect">
            <a:avLst/>
          </a:prstGeom>
        </p:spPr>
        <p:txBody>
          <a:bodyPr vert="horz" lIns="0" tIns="0" rIns="0" bIns="0" rtlCol="0" anchor="t">
            <a:noAutofit/>
          </a:bodyPr>
          <a:lstStyle/>
          <a:p>
            <a:r>
              <a:rPr lang="nb-NO"/>
              <a:t>Klikk for å redigere tittelstil</a:t>
            </a:r>
          </a:p>
        </p:txBody>
      </p:sp>
      <p:sp>
        <p:nvSpPr>
          <p:cNvPr id="3" name="Plassholder for tekst 2">
            <a:extLst>
              <a:ext uri="{FF2B5EF4-FFF2-40B4-BE49-F238E27FC236}">
                <a16:creationId xmlns="" xmlns:a16="http://schemas.microsoft.com/office/drawing/2014/main" id="{11694AC7-063B-43F8-9921-EE4BC5A46CAB}"/>
              </a:ext>
            </a:extLst>
          </p:cNvPr>
          <p:cNvSpPr>
            <a:spLocks noGrp="1"/>
          </p:cNvSpPr>
          <p:nvPr>
            <p:ph type="body" idx="1"/>
          </p:nvPr>
        </p:nvSpPr>
        <p:spPr>
          <a:xfrm>
            <a:off x="1268832" y="3255617"/>
            <a:ext cx="14759050" cy="5264386"/>
          </a:xfrm>
          <a:prstGeom prst="rect">
            <a:avLst/>
          </a:prstGeom>
        </p:spPr>
        <p:txBody>
          <a:bodyPr vert="horz" lIns="0" tIns="0" rIns="0" bIns="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dato 3">
            <a:extLst>
              <a:ext uri="{FF2B5EF4-FFF2-40B4-BE49-F238E27FC236}">
                <a16:creationId xmlns="" xmlns:a16="http://schemas.microsoft.com/office/drawing/2014/main" id="{580CE7C7-3CD5-4B95-8E52-CC91555B52F4}"/>
              </a:ext>
            </a:extLst>
          </p:cNvPr>
          <p:cNvSpPr>
            <a:spLocks noGrp="1"/>
          </p:cNvSpPr>
          <p:nvPr>
            <p:ph type="dt" sz="half" idx="2"/>
          </p:nvPr>
        </p:nvSpPr>
        <p:spPr>
          <a:xfrm>
            <a:off x="2557527" y="9022074"/>
            <a:ext cx="633117" cy="153888"/>
          </a:xfrm>
          <a:prstGeom prst="rect">
            <a:avLst/>
          </a:prstGeom>
        </p:spPr>
        <p:txBody>
          <a:bodyPr vert="horz" wrap="square" lIns="0" tIns="0" rIns="0" bIns="0" rtlCol="0" anchor="ctr">
            <a:spAutoFit/>
          </a:bodyPr>
          <a:lstStyle>
            <a:lvl1pPr algn="ctr">
              <a:defRPr sz="1000">
                <a:solidFill>
                  <a:schemeClr val="dk2"/>
                </a:solidFill>
                <a:latin typeface="+mj-lt"/>
              </a:defRPr>
            </a:lvl1pPr>
          </a:lstStyle>
          <a:p>
            <a:fld id="{8CCB7261-D221-4762-87EE-BD4D5A6B6217}" type="datetime1">
              <a:rPr lang="nb-NO" smtClean="0"/>
              <a:t>07.09.2020</a:t>
            </a:fld>
            <a:endParaRPr lang="nb-NO"/>
          </a:p>
        </p:txBody>
      </p:sp>
      <p:sp>
        <p:nvSpPr>
          <p:cNvPr id="12" name="Plassholder for bunntekst 4">
            <a:extLst>
              <a:ext uri="{FF2B5EF4-FFF2-40B4-BE49-F238E27FC236}">
                <a16:creationId xmlns="" xmlns:a16="http://schemas.microsoft.com/office/drawing/2014/main" id="{C1D7330F-9F84-4E0E-8869-734B83148AA5}"/>
              </a:ext>
            </a:extLst>
          </p:cNvPr>
          <p:cNvSpPr>
            <a:spLocks noGrp="1"/>
          </p:cNvSpPr>
          <p:nvPr>
            <p:ph type="ftr" sz="quarter" idx="3"/>
          </p:nvPr>
        </p:nvSpPr>
        <p:spPr>
          <a:xfrm>
            <a:off x="4812506" y="9022074"/>
            <a:ext cx="7560168" cy="153888"/>
          </a:xfrm>
          <a:prstGeom prst="rect">
            <a:avLst/>
          </a:prstGeom>
        </p:spPr>
        <p:txBody>
          <a:bodyPr vert="horz" wrap="square" lIns="0" tIns="0" rIns="0" bIns="0" rtlCol="0" anchor="ctr">
            <a:spAutoFit/>
          </a:bodyPr>
          <a:lstStyle>
            <a:lvl1pPr algn="l">
              <a:defRPr sz="1000">
                <a:solidFill>
                  <a:schemeClr val="dk2"/>
                </a:solidFill>
                <a:latin typeface="+mj-lt"/>
              </a:defRPr>
            </a:lvl1pPr>
          </a:lstStyle>
          <a:p>
            <a:r>
              <a:rPr lang="nb-NO"/>
              <a:t>Title</a:t>
            </a:r>
          </a:p>
        </p:txBody>
      </p:sp>
      <p:sp>
        <p:nvSpPr>
          <p:cNvPr id="13" name="TekstSylinder 12">
            <a:extLst>
              <a:ext uri="{FF2B5EF4-FFF2-40B4-BE49-F238E27FC236}">
                <a16:creationId xmlns="" xmlns:a16="http://schemas.microsoft.com/office/drawing/2014/main" id="{1A945BCF-17AF-477C-B050-F72B37C23102}"/>
              </a:ext>
            </a:extLst>
          </p:cNvPr>
          <p:cNvSpPr txBox="1"/>
          <p:nvPr userDrawn="1"/>
        </p:nvSpPr>
        <p:spPr>
          <a:xfrm>
            <a:off x="3375146" y="9022074"/>
            <a:ext cx="1607974" cy="153888"/>
          </a:xfrm>
          <a:prstGeom prst="rect">
            <a:avLst/>
          </a:prstGeom>
          <a:noFill/>
        </p:spPr>
        <p:txBody>
          <a:bodyPr wrap="square" lIns="0" tIns="0" rIns="0" bIns="0" rtlCol="0">
            <a:spAutoFit/>
          </a:bodyPr>
          <a:lstStyle/>
          <a:p>
            <a:r>
              <a:rPr lang="nb-NO" sz="1000">
                <a:solidFill>
                  <a:schemeClr val="dk2"/>
                </a:solidFill>
                <a:latin typeface="+mj-lt"/>
              </a:rPr>
              <a:t>Norges Håndballforbund</a:t>
            </a:r>
          </a:p>
        </p:txBody>
      </p:sp>
      <p:sp>
        <p:nvSpPr>
          <p:cNvPr id="14" name="TekstSylinder 13">
            <a:extLst>
              <a:ext uri="{FF2B5EF4-FFF2-40B4-BE49-F238E27FC236}">
                <a16:creationId xmlns="" xmlns:a16="http://schemas.microsoft.com/office/drawing/2014/main" id="{20C09EFE-5A5D-4A4B-8C07-892C7CA08BC8}"/>
              </a:ext>
            </a:extLst>
          </p:cNvPr>
          <p:cNvSpPr txBox="1"/>
          <p:nvPr userDrawn="1"/>
        </p:nvSpPr>
        <p:spPr>
          <a:xfrm>
            <a:off x="3280622" y="9022074"/>
            <a:ext cx="33664" cy="153888"/>
          </a:xfrm>
          <a:prstGeom prst="rect">
            <a:avLst/>
          </a:prstGeom>
          <a:noFill/>
        </p:spPr>
        <p:txBody>
          <a:bodyPr wrap="none" lIns="0" tIns="0" rIns="0" bIns="0" rtlCol="0">
            <a:spAutoFit/>
          </a:bodyPr>
          <a:lstStyle/>
          <a:p>
            <a:r>
              <a:rPr lang="nb-NO" sz="1000">
                <a:solidFill>
                  <a:schemeClr val="lt2"/>
                </a:solidFill>
                <a:latin typeface="+mj-lt"/>
              </a:rPr>
              <a:t>|</a:t>
            </a:r>
          </a:p>
        </p:txBody>
      </p:sp>
      <p:pic>
        <p:nvPicPr>
          <p:cNvPr id="17" name="Grafikk 16">
            <a:extLst>
              <a:ext uri="{FF2B5EF4-FFF2-40B4-BE49-F238E27FC236}">
                <a16:creationId xmlns="" xmlns:a16="http://schemas.microsoft.com/office/drawing/2014/main" id="{73C4BEFC-AF51-4F01-9EAD-F7EA809127FD}"/>
              </a:ext>
            </a:extLst>
          </p:cNvPr>
          <p:cNvPicPr>
            <a:picLocks noChangeAspect="1"/>
          </p:cNvPicPr>
          <p:nvPr userDrawn="1"/>
        </p:nvPicPr>
        <p:blipFill>
          <a:blip r:embed="rId16">
            <a:extLst>
              <a:ext uri="{96DAC541-7B7A-43D3-8B79-37D633B846F1}">
                <asvg:svgBlip xmlns="" xmlns:asvg="http://schemas.microsoft.com/office/drawing/2016/SVG/main" r:embed="rId17"/>
              </a:ext>
            </a:extLst>
          </a:blip>
          <a:stretch>
            <a:fillRect/>
          </a:stretch>
        </p:blipFill>
        <p:spPr>
          <a:xfrm>
            <a:off x="12433535" y="8890212"/>
            <a:ext cx="3590925" cy="285750"/>
          </a:xfrm>
          <a:prstGeom prst="rect">
            <a:avLst/>
          </a:prstGeom>
        </p:spPr>
      </p:pic>
      <p:pic>
        <p:nvPicPr>
          <p:cNvPr id="10" name="Bilde 9">
            <a:extLst>
              <a:ext uri="{FF2B5EF4-FFF2-40B4-BE49-F238E27FC236}">
                <a16:creationId xmlns="" xmlns:a16="http://schemas.microsoft.com/office/drawing/2014/main" id="{AE796D83-C3EB-4260-BEBA-617069310C99}"/>
              </a:ext>
            </a:extLst>
          </p:cNvPr>
          <p:cNvPicPr>
            <a:picLocks noChangeAspect="1"/>
          </p:cNvPicPr>
          <p:nvPr userDrawn="1"/>
        </p:nvPicPr>
        <p:blipFill>
          <a:blip r:embed="rId18"/>
          <a:stretch>
            <a:fillRect/>
          </a:stretch>
        </p:blipFill>
        <p:spPr>
          <a:xfrm>
            <a:off x="500115" y="8520003"/>
            <a:ext cx="2156351" cy="1080000"/>
          </a:xfrm>
          <a:prstGeom prst="rect">
            <a:avLst/>
          </a:prstGeom>
        </p:spPr>
      </p:pic>
    </p:spTree>
    <p:extLst>
      <p:ext uri="{BB962C8B-B14F-4D97-AF65-F5344CB8AC3E}">
        <p14:creationId xmlns:p14="http://schemas.microsoft.com/office/powerpoint/2010/main" val="373315063"/>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2" r:id="rId3"/>
    <p:sldLayoutId id="2147483663" r:id="rId4"/>
    <p:sldLayoutId id="2147483661" r:id="rId5"/>
    <p:sldLayoutId id="2147483650" r:id="rId6"/>
    <p:sldLayoutId id="2147483664" r:id="rId7"/>
    <p:sldLayoutId id="2147483665" r:id="rId8"/>
    <p:sldLayoutId id="2147483666" r:id="rId9"/>
    <p:sldLayoutId id="2147483667" r:id="rId10"/>
    <p:sldLayoutId id="2147483668" r:id="rId11"/>
    <p:sldLayoutId id="2147483669" r:id="rId12"/>
    <p:sldLayoutId id="2147483670" r:id="rId13"/>
    <p:sldLayoutId id="2147483672" r:id="rId14"/>
  </p:sldLayoutIdLst>
  <p:hf sldNum="0" hdr="0"/>
  <p:txStyles>
    <p:titleStyle>
      <a:lvl1pPr algn="l" defTabSz="914400" rtl="0" eaLnBrk="1" latinLnBrk="0" hangingPunct="1">
        <a:lnSpc>
          <a:spcPct val="100000"/>
        </a:lnSpc>
        <a:spcBef>
          <a:spcPct val="0"/>
        </a:spcBef>
        <a:buNone/>
        <a:defRPr sz="4800" b="1" kern="1200">
          <a:solidFill>
            <a:schemeClr val="dk2"/>
          </a:solidFill>
          <a:latin typeface="+mj-lt"/>
          <a:ea typeface="+mj-ea"/>
          <a:cs typeface="+mj-cs"/>
        </a:defRPr>
      </a:lvl1pPr>
    </p:titleStyle>
    <p:bodyStyle>
      <a:lvl1pPr marL="306000" indent="-306000" algn="l" defTabSz="914400" rtl="0" eaLnBrk="1" latinLnBrk="0" hangingPunct="1">
        <a:lnSpc>
          <a:spcPct val="100000"/>
        </a:lnSpc>
        <a:spcBef>
          <a:spcPts val="0"/>
        </a:spcBef>
        <a:spcAft>
          <a:spcPts val="1200"/>
        </a:spcAft>
        <a:buFont typeface="Arial" panose="020B0604020202020204" pitchFamily="34" charset="0"/>
        <a:buChar char="•"/>
        <a:defRPr sz="3000" kern="1200">
          <a:solidFill>
            <a:schemeClr val="dk2"/>
          </a:solidFill>
          <a:latin typeface="+mn-lt"/>
          <a:ea typeface="+mn-ea"/>
          <a:cs typeface="+mn-cs"/>
        </a:defRPr>
      </a:lvl1pPr>
      <a:lvl2pPr marL="612000" indent="-306000" algn="l" defTabSz="914400" rtl="0" eaLnBrk="1" latinLnBrk="0" hangingPunct="1">
        <a:lnSpc>
          <a:spcPct val="100000"/>
        </a:lnSpc>
        <a:spcBef>
          <a:spcPts val="0"/>
        </a:spcBef>
        <a:spcAft>
          <a:spcPts val="1200"/>
        </a:spcAft>
        <a:buFont typeface="Arial" panose="020B0604020202020204" pitchFamily="34" charset="0"/>
        <a:buChar char="•"/>
        <a:defRPr sz="3000" kern="1200">
          <a:solidFill>
            <a:schemeClr val="dk2"/>
          </a:solidFill>
          <a:latin typeface="+mn-lt"/>
          <a:ea typeface="+mn-ea"/>
          <a:cs typeface="+mn-cs"/>
        </a:defRPr>
      </a:lvl2pPr>
      <a:lvl3pPr marL="918000" indent="-306000" algn="l" defTabSz="914400" rtl="0" eaLnBrk="1" latinLnBrk="0" hangingPunct="1">
        <a:lnSpc>
          <a:spcPct val="100000"/>
        </a:lnSpc>
        <a:spcBef>
          <a:spcPts val="0"/>
        </a:spcBef>
        <a:spcAft>
          <a:spcPts val="1200"/>
        </a:spcAft>
        <a:buFont typeface="Arial" panose="020B0604020202020204" pitchFamily="34" charset="0"/>
        <a:buChar char="•"/>
        <a:defRPr sz="3000" kern="1200">
          <a:solidFill>
            <a:schemeClr val="dk2"/>
          </a:solidFill>
          <a:latin typeface="+mn-lt"/>
          <a:ea typeface="+mn-ea"/>
          <a:cs typeface="+mn-cs"/>
        </a:defRPr>
      </a:lvl3pPr>
      <a:lvl4pPr marL="1224000" indent="-306000" algn="l" defTabSz="914400" rtl="0" eaLnBrk="1" latinLnBrk="0" hangingPunct="1">
        <a:lnSpc>
          <a:spcPct val="100000"/>
        </a:lnSpc>
        <a:spcBef>
          <a:spcPts val="0"/>
        </a:spcBef>
        <a:spcAft>
          <a:spcPts val="1200"/>
        </a:spcAft>
        <a:buFont typeface="Arial" panose="020B0604020202020204" pitchFamily="34" charset="0"/>
        <a:buChar char="•"/>
        <a:defRPr sz="3000" kern="1200">
          <a:solidFill>
            <a:schemeClr val="dk2"/>
          </a:solidFill>
          <a:latin typeface="+mn-lt"/>
          <a:ea typeface="+mn-ea"/>
          <a:cs typeface="+mn-cs"/>
        </a:defRPr>
      </a:lvl4pPr>
      <a:lvl5pPr marL="1530000" indent="-306000" algn="l" defTabSz="914400" rtl="0" eaLnBrk="1" latinLnBrk="0" hangingPunct="1">
        <a:lnSpc>
          <a:spcPct val="100000"/>
        </a:lnSpc>
        <a:spcBef>
          <a:spcPts val="0"/>
        </a:spcBef>
        <a:spcAft>
          <a:spcPts val="1200"/>
        </a:spcAft>
        <a:buFont typeface="Arial" panose="020B0604020202020204" pitchFamily="34" charset="0"/>
        <a:buChar char="•"/>
        <a:defRPr sz="3000" kern="1200">
          <a:solidFill>
            <a:schemeClr val="dk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7" userDrawn="1">
          <p15:clr>
            <a:srgbClr val="F26B43"/>
          </p15:clr>
        </p15:guide>
        <p15:guide id="2" pos="546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handball.no/nyheter/2020/05/handballens-egen-veileder-for-smittevern/" TargetMode="External"/><Relationship Id="rId4" Type="http://schemas.openxmlformats.org/officeDocument/2006/relationships/hyperlink" Target="https://www.handball.no/nyheter/2020/08/handball-og-korona-sporsmal-og-svar/" TargetMode="External"/><Relationship Id="rId1" Type="http://schemas.openxmlformats.org/officeDocument/2006/relationships/slideLayout" Target="../slideLayouts/slideLayout9.xml"/><Relationship Id="rId2" Type="http://schemas.openxmlformats.org/officeDocument/2006/relationships/hyperlink" Target="https://www.handball.no/nyheter/2020/08/veileder-for-kamp-og-arrangement/"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hyperlink" Target="https://www.handball.no/regioner/nhf-sentralt/praktisk-info/brukerveiledninger/brukerveiledning-min-handball/" TargetMode="External"/><Relationship Id="rId3" Type="http://schemas.openxmlformats.org/officeDocument/2006/relationships/image" Target="../media/image1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hyperlink" Target="http://wildcats.no/wp-content/uploads/2017/01/Brukerveiledning-SA.pdf" TargetMode="External"/><Relationship Id="rId3" Type="http://schemas.openxmlformats.org/officeDocument/2006/relationships/image" Target="../media/image1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hyperlink" Target="https://www.handball.no/regioner/nhf-sentralt/praktisk-info/brukerveiledninger/brukerveiledning-turneringsadmin/" TargetMode="External"/><Relationship Id="rId3"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9.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hyperlink" Target="https://www.handball.no/regioner/region-sorvest/praktisk-info/praktiske-verktoy/skjemaer/"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hyperlink" Target="https://www.handball.no/regioner/region-sorvest/nyheter/2020/08/innmelding-av-spillere-og-kursinfo-sendt-klubbene/" TargetMode="External"/><Relationship Id="rId3" Type="http://schemas.openxmlformats.org/officeDocument/2006/relationships/image" Target="../media/image2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2.jpeg"/><Relationship Id="rId3" Type="http://schemas.openxmlformats.org/officeDocument/2006/relationships/image" Target="../media/image23.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4.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hyperlink" Target="https://www.handball.no/regioner/nhf-sentralt/praktisk-info/brukerveiledninger/brukerveiledning-digital-samarbeidssoknad/"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hyperlink" Target="https://www.handball.no/nyheter/2020/09/lisensinformasjon-sesongen-2020-21/"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6.png"/><Relationship Id="rId3" Type="http://schemas.openxmlformats.org/officeDocument/2006/relationships/image" Target="../media/image2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8.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hyperlink" Target="mailto:elise.berg@handball.com" TargetMode="External"/><Relationship Id="rId3" Type="http://schemas.openxmlformats.org/officeDocument/2006/relationships/image" Target="../media/image2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p:cNvSpPr txBox="1"/>
          <p:nvPr/>
        </p:nvSpPr>
        <p:spPr>
          <a:xfrm>
            <a:off x="2876550" y="952500"/>
            <a:ext cx="11887200" cy="830997"/>
          </a:xfrm>
          <a:prstGeom prst="rect">
            <a:avLst/>
          </a:prstGeom>
          <a:noFill/>
        </p:spPr>
        <p:txBody>
          <a:bodyPr wrap="square" rtlCol="0">
            <a:spAutoFit/>
          </a:bodyPr>
          <a:lstStyle/>
          <a:p>
            <a:r>
              <a:rPr lang="nb-NO" sz="4800">
                <a:solidFill>
                  <a:srgbClr val="FF0000"/>
                </a:solidFill>
              </a:rPr>
              <a:t>VELKOMMEN TIL WEBINAR: LAGSMØTE</a:t>
            </a:r>
          </a:p>
        </p:txBody>
      </p:sp>
      <p:sp>
        <p:nvSpPr>
          <p:cNvPr id="4" name="TekstSylinder 3"/>
          <p:cNvSpPr txBox="1"/>
          <p:nvPr/>
        </p:nvSpPr>
        <p:spPr>
          <a:xfrm>
            <a:off x="1847850" y="7486650"/>
            <a:ext cx="13506450" cy="523220"/>
          </a:xfrm>
          <a:prstGeom prst="rect">
            <a:avLst/>
          </a:prstGeom>
          <a:noFill/>
        </p:spPr>
        <p:txBody>
          <a:bodyPr wrap="square" rtlCol="0">
            <a:spAutoFit/>
          </a:bodyPr>
          <a:lstStyle/>
          <a:p>
            <a:r>
              <a:rPr lang="nb-NO" sz="2800">
                <a:solidFill>
                  <a:schemeClr val="bg1"/>
                </a:solidFill>
              </a:rPr>
              <a:t>HUSK Å SKRU AV LYD OG KAMERA</a:t>
            </a:r>
          </a:p>
        </p:txBody>
      </p:sp>
    </p:spTree>
    <p:extLst>
      <p:ext uri="{BB962C8B-B14F-4D97-AF65-F5344CB8AC3E}">
        <p14:creationId xmlns:p14="http://schemas.microsoft.com/office/powerpoint/2010/main" val="16371554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3E4506-9047-47E7-9C0B-0416809A760F}"/>
              </a:ext>
            </a:extLst>
          </p:cNvPr>
          <p:cNvSpPr>
            <a:spLocks noGrp="1"/>
          </p:cNvSpPr>
          <p:nvPr>
            <p:ph type="title"/>
          </p:nvPr>
        </p:nvSpPr>
        <p:spPr>
          <a:xfrm>
            <a:off x="704850" y="1303365"/>
            <a:ext cx="14001749" cy="712631"/>
          </a:xfrm>
        </p:spPr>
        <p:txBody>
          <a:bodyPr/>
          <a:lstStyle/>
          <a:p>
            <a:r>
              <a:rPr lang="en-US"/>
              <a:t>Kamp </a:t>
            </a:r>
            <a:r>
              <a:rPr lang="en-US" err="1"/>
              <a:t>og</a:t>
            </a:r>
            <a:r>
              <a:rPr lang="en-US"/>
              <a:t> arrangement – telling </a:t>
            </a:r>
            <a:r>
              <a:rPr lang="en-US" err="1"/>
              <a:t>og</a:t>
            </a:r>
            <a:r>
              <a:rPr lang="en-US"/>
              <a:t> </a:t>
            </a:r>
            <a:r>
              <a:rPr lang="en-US" err="1"/>
              <a:t>registrering</a:t>
            </a:r>
            <a:endParaRPr lang="en-US"/>
          </a:p>
        </p:txBody>
      </p:sp>
      <p:sp>
        <p:nvSpPr>
          <p:cNvPr id="3" name="Content Placeholder 2">
            <a:extLst>
              <a:ext uri="{FF2B5EF4-FFF2-40B4-BE49-F238E27FC236}">
                <a16:creationId xmlns="" xmlns:a16="http://schemas.microsoft.com/office/drawing/2014/main" id="{6B1EA477-9597-4466-BC61-3F8F88477A03}"/>
              </a:ext>
            </a:extLst>
          </p:cNvPr>
          <p:cNvSpPr>
            <a:spLocks noGrp="1"/>
          </p:cNvSpPr>
          <p:nvPr>
            <p:ph sz="quarter" idx="18"/>
          </p:nvPr>
        </p:nvSpPr>
        <p:spPr>
          <a:xfrm>
            <a:off x="704850" y="2571750"/>
            <a:ext cx="15297150" cy="5894570"/>
          </a:xfrm>
        </p:spPr>
        <p:txBody>
          <a:bodyPr>
            <a:normAutofit fontScale="92500" lnSpcReduction="10000"/>
          </a:bodyPr>
          <a:lstStyle/>
          <a:p>
            <a:pPr lvl="0" fontAlgn="base">
              <a:lnSpc>
                <a:spcPct val="90000"/>
              </a:lnSpc>
            </a:pPr>
            <a:r>
              <a:rPr lang="nb-NO" sz="2800"/>
              <a:t>Arrangør må finne den konkrete kapasiteten for hallen, som ivaretar 1-metersregelen utenfor spilleflaten. Her vil det være ulik kapasitet fra hall til hall.</a:t>
            </a:r>
            <a:br>
              <a:rPr lang="nb-NO" sz="2800"/>
            </a:br>
            <a:endParaRPr lang="nb-NO" sz="2800"/>
          </a:p>
          <a:p>
            <a:pPr lvl="0" fontAlgn="base">
              <a:lnSpc>
                <a:spcPct val="90000"/>
              </a:lnSpc>
            </a:pPr>
            <a:r>
              <a:rPr lang="nb-NO" sz="2800"/>
              <a:t>Det skal føres oversikt over ALLE som inngår i arrangementet. Liste over funksjonærer og publikum skal inneholde navn og telefonnummer.  For spillere skal det leveres </a:t>
            </a:r>
            <a:r>
              <a:rPr lang="nb-NO" sz="2800" err="1"/>
              <a:t>spillerliste</a:t>
            </a:r>
            <a:r>
              <a:rPr lang="nb-NO" sz="2800"/>
              <a:t> og navn og telefonnummer på ansvarlig trener. Listene lagres i 10 dager for så å makuleres/slettes.  </a:t>
            </a:r>
            <a:br>
              <a:rPr lang="nb-NO" sz="2800"/>
            </a:br>
            <a:endParaRPr lang="nb-NO" sz="2800"/>
          </a:p>
          <a:p>
            <a:pPr lvl="0" fontAlgn="base">
              <a:lnSpc>
                <a:spcPct val="90000"/>
              </a:lnSpc>
            </a:pPr>
            <a:r>
              <a:rPr lang="nb-NO" sz="2800"/>
              <a:t>Klubben velger selv metode for registrering og lagring, men lagring skal foregå på sikker måte, og listene skal være tilgjengelig på kort varsel dersom helsemyndighetene får behov for å gjennomføre smittesporing.</a:t>
            </a:r>
            <a:br>
              <a:rPr lang="nb-NO" sz="2800"/>
            </a:br>
            <a:endParaRPr lang="nb-NO" sz="2800"/>
          </a:p>
          <a:p>
            <a:pPr fontAlgn="base">
              <a:lnSpc>
                <a:spcPct val="90000"/>
              </a:lnSpc>
            </a:pPr>
            <a:r>
              <a:rPr lang="nb-NO" sz="2800"/>
              <a:t>I </a:t>
            </a:r>
            <a:r>
              <a:rPr lang="nb-NO" sz="2800" err="1"/>
              <a:t>flerbanehaller</a:t>
            </a:r>
            <a:r>
              <a:rPr lang="nb-NO" sz="2800"/>
              <a:t> med samme inngang/utgang hvor det foregår kamper på flere baner parallelt, gjelder den øvre begrensning på 200 deltakere som samtidig kan være til stede. Dersom hallen har flere mulige innganger og utganger, skal det søkes løsninger hvor inngang og utgang skjer i hver sin dør. Dette for å lette trykket ved skifte av utøvere, lag og tilskuere mellom kamper. Dersom slik mulighet ikke finnes, skal alle som skal forlate området først ut, før nye utøvere og tilskuere slippes inn.</a:t>
            </a:r>
          </a:p>
          <a:p>
            <a:endParaRPr lang="en-US"/>
          </a:p>
        </p:txBody>
      </p:sp>
      <p:sp>
        <p:nvSpPr>
          <p:cNvPr id="5" name="Date Placeholder 4">
            <a:extLst>
              <a:ext uri="{FF2B5EF4-FFF2-40B4-BE49-F238E27FC236}">
                <a16:creationId xmlns="" xmlns:a16="http://schemas.microsoft.com/office/drawing/2014/main" id="{11754E29-C027-4C2F-8DD1-D5DABAFD75EA}"/>
              </a:ext>
            </a:extLst>
          </p:cNvPr>
          <p:cNvSpPr>
            <a:spLocks noGrp="1"/>
          </p:cNvSpPr>
          <p:nvPr>
            <p:ph type="dt" sz="half" idx="2"/>
          </p:nvPr>
        </p:nvSpPr>
        <p:spPr/>
        <p:txBody>
          <a:bodyPr/>
          <a:lstStyle/>
          <a:p>
            <a:fld id="{56D326E3-F615-4C31-A055-7AF38649245F}" type="datetime1">
              <a:rPr lang="nb-NO" smtClean="0"/>
              <a:t>07.09.2020</a:t>
            </a:fld>
            <a:endParaRPr lang="nb-NO"/>
          </a:p>
        </p:txBody>
      </p:sp>
      <p:sp>
        <p:nvSpPr>
          <p:cNvPr id="6" name="Footer Placeholder 5">
            <a:extLst>
              <a:ext uri="{FF2B5EF4-FFF2-40B4-BE49-F238E27FC236}">
                <a16:creationId xmlns="" xmlns:a16="http://schemas.microsoft.com/office/drawing/2014/main" id="{F3FC1539-CE86-4248-92B9-A462BCE71030}"/>
              </a:ext>
            </a:extLst>
          </p:cNvPr>
          <p:cNvSpPr>
            <a:spLocks noGrp="1"/>
          </p:cNvSpPr>
          <p:nvPr>
            <p:ph type="ftr" sz="quarter" idx="3"/>
          </p:nvPr>
        </p:nvSpPr>
        <p:spPr/>
        <p:txBody>
          <a:bodyPr/>
          <a:lstStyle/>
          <a:p>
            <a:r>
              <a:rPr lang="nb-NO"/>
              <a:t>Lagsmøter</a:t>
            </a:r>
          </a:p>
        </p:txBody>
      </p:sp>
    </p:spTree>
    <p:extLst>
      <p:ext uri="{BB962C8B-B14F-4D97-AF65-F5344CB8AC3E}">
        <p14:creationId xmlns:p14="http://schemas.microsoft.com/office/powerpoint/2010/main" val="12992451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3E4506-9047-47E7-9C0B-0416809A760F}"/>
              </a:ext>
            </a:extLst>
          </p:cNvPr>
          <p:cNvSpPr>
            <a:spLocks noGrp="1"/>
          </p:cNvSpPr>
          <p:nvPr>
            <p:ph type="title"/>
          </p:nvPr>
        </p:nvSpPr>
        <p:spPr>
          <a:xfrm>
            <a:off x="704850" y="1303365"/>
            <a:ext cx="14001749" cy="712631"/>
          </a:xfrm>
        </p:spPr>
        <p:txBody>
          <a:bodyPr/>
          <a:lstStyle/>
          <a:p>
            <a:r>
              <a:rPr lang="en-US"/>
              <a:t>Kamp </a:t>
            </a:r>
            <a:r>
              <a:rPr lang="en-US" err="1"/>
              <a:t>og</a:t>
            </a:r>
            <a:r>
              <a:rPr lang="en-US"/>
              <a:t> arrangement – </a:t>
            </a:r>
            <a:r>
              <a:rPr lang="en-US" err="1"/>
              <a:t>innganger</a:t>
            </a:r>
            <a:r>
              <a:rPr lang="en-US"/>
              <a:t>/</a:t>
            </a:r>
            <a:r>
              <a:rPr lang="en-US" err="1"/>
              <a:t>utganger</a:t>
            </a:r>
            <a:endParaRPr lang="en-US"/>
          </a:p>
        </p:txBody>
      </p:sp>
      <p:sp>
        <p:nvSpPr>
          <p:cNvPr id="3" name="Content Placeholder 2">
            <a:extLst>
              <a:ext uri="{FF2B5EF4-FFF2-40B4-BE49-F238E27FC236}">
                <a16:creationId xmlns="" xmlns:a16="http://schemas.microsoft.com/office/drawing/2014/main" id="{6B1EA477-9597-4466-BC61-3F8F88477A03}"/>
              </a:ext>
            </a:extLst>
          </p:cNvPr>
          <p:cNvSpPr>
            <a:spLocks noGrp="1"/>
          </p:cNvSpPr>
          <p:nvPr>
            <p:ph sz="quarter" idx="18"/>
          </p:nvPr>
        </p:nvSpPr>
        <p:spPr>
          <a:xfrm>
            <a:off x="704850" y="2571750"/>
            <a:ext cx="15297150" cy="5894570"/>
          </a:xfrm>
        </p:spPr>
        <p:txBody>
          <a:bodyPr>
            <a:normAutofit/>
          </a:bodyPr>
          <a:lstStyle/>
          <a:p>
            <a:r>
              <a:rPr lang="nb-NO" dirty="0"/>
              <a:t>God oppmerking/informasjon om spillerinnganger/utganger</a:t>
            </a:r>
          </a:p>
          <a:p>
            <a:r>
              <a:rPr lang="nb-NO" dirty="0"/>
              <a:t>God oppmerking for publikum – inngang/utgang/registering</a:t>
            </a:r>
          </a:p>
          <a:p>
            <a:r>
              <a:rPr lang="nb-NO" dirty="0"/>
              <a:t>Gjør alle oppmerksom på smittevern,1-metersregelen og eventuell annen relevant informasjon ved inngangen</a:t>
            </a:r>
          </a:p>
          <a:p>
            <a:endParaRPr lang="en-US" dirty="0"/>
          </a:p>
        </p:txBody>
      </p:sp>
      <p:sp>
        <p:nvSpPr>
          <p:cNvPr id="5" name="Date Placeholder 4">
            <a:extLst>
              <a:ext uri="{FF2B5EF4-FFF2-40B4-BE49-F238E27FC236}">
                <a16:creationId xmlns="" xmlns:a16="http://schemas.microsoft.com/office/drawing/2014/main" id="{11754E29-C027-4C2F-8DD1-D5DABAFD75EA}"/>
              </a:ext>
            </a:extLst>
          </p:cNvPr>
          <p:cNvSpPr>
            <a:spLocks noGrp="1"/>
          </p:cNvSpPr>
          <p:nvPr>
            <p:ph type="dt" sz="half" idx="2"/>
          </p:nvPr>
        </p:nvSpPr>
        <p:spPr/>
        <p:txBody>
          <a:bodyPr/>
          <a:lstStyle/>
          <a:p>
            <a:fld id="{56D326E3-F615-4C31-A055-7AF38649245F}" type="datetime1">
              <a:rPr lang="nb-NO" smtClean="0"/>
              <a:t>07.09.2020</a:t>
            </a:fld>
            <a:endParaRPr lang="nb-NO"/>
          </a:p>
        </p:txBody>
      </p:sp>
      <p:sp>
        <p:nvSpPr>
          <p:cNvPr id="6" name="Footer Placeholder 5">
            <a:extLst>
              <a:ext uri="{FF2B5EF4-FFF2-40B4-BE49-F238E27FC236}">
                <a16:creationId xmlns="" xmlns:a16="http://schemas.microsoft.com/office/drawing/2014/main" id="{F3FC1539-CE86-4248-92B9-A462BCE71030}"/>
              </a:ext>
            </a:extLst>
          </p:cNvPr>
          <p:cNvSpPr>
            <a:spLocks noGrp="1"/>
          </p:cNvSpPr>
          <p:nvPr>
            <p:ph type="ftr" sz="quarter" idx="3"/>
          </p:nvPr>
        </p:nvSpPr>
        <p:spPr/>
        <p:txBody>
          <a:bodyPr/>
          <a:lstStyle/>
          <a:p>
            <a:r>
              <a:rPr lang="nb-NO"/>
              <a:t>Lagsmøter</a:t>
            </a:r>
          </a:p>
        </p:txBody>
      </p:sp>
      <p:pic>
        <p:nvPicPr>
          <p:cNvPr id="4" name="Bil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5125" y="5344295"/>
            <a:ext cx="2957513" cy="3122025"/>
          </a:xfrm>
          <a:prstGeom prst="rect">
            <a:avLst/>
          </a:prstGeom>
        </p:spPr>
      </p:pic>
      <p:sp>
        <p:nvSpPr>
          <p:cNvPr id="7" name="Rektangel 6"/>
          <p:cNvSpPr/>
          <p:nvPr/>
        </p:nvSpPr>
        <p:spPr>
          <a:xfrm>
            <a:off x="6457950" y="8172450"/>
            <a:ext cx="3571875" cy="5286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5056015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3E4506-9047-47E7-9C0B-0416809A760F}"/>
              </a:ext>
            </a:extLst>
          </p:cNvPr>
          <p:cNvSpPr>
            <a:spLocks noGrp="1"/>
          </p:cNvSpPr>
          <p:nvPr>
            <p:ph type="title"/>
          </p:nvPr>
        </p:nvSpPr>
        <p:spPr>
          <a:xfrm>
            <a:off x="704850" y="1303365"/>
            <a:ext cx="14001749" cy="712631"/>
          </a:xfrm>
        </p:spPr>
        <p:txBody>
          <a:bodyPr/>
          <a:lstStyle/>
          <a:p>
            <a:r>
              <a:rPr lang="en-US"/>
              <a:t>Kamp </a:t>
            </a:r>
            <a:r>
              <a:rPr lang="en-US" err="1"/>
              <a:t>og</a:t>
            </a:r>
            <a:r>
              <a:rPr lang="en-US"/>
              <a:t> arrangement – </a:t>
            </a:r>
            <a:r>
              <a:rPr lang="en-US" err="1"/>
              <a:t>bruk</a:t>
            </a:r>
            <a:r>
              <a:rPr lang="en-US"/>
              <a:t> </a:t>
            </a:r>
            <a:r>
              <a:rPr lang="en-US" err="1"/>
              <a:t>av</a:t>
            </a:r>
            <a:r>
              <a:rPr lang="en-US"/>
              <a:t> </a:t>
            </a:r>
            <a:r>
              <a:rPr lang="en-US" err="1"/>
              <a:t>garderober</a:t>
            </a:r>
            <a:r>
              <a:rPr lang="en-US"/>
              <a:t> </a:t>
            </a:r>
          </a:p>
        </p:txBody>
      </p:sp>
      <p:sp>
        <p:nvSpPr>
          <p:cNvPr id="3" name="Content Placeholder 2">
            <a:extLst>
              <a:ext uri="{FF2B5EF4-FFF2-40B4-BE49-F238E27FC236}">
                <a16:creationId xmlns="" xmlns:a16="http://schemas.microsoft.com/office/drawing/2014/main" id="{6B1EA477-9597-4466-BC61-3F8F88477A03}"/>
              </a:ext>
            </a:extLst>
          </p:cNvPr>
          <p:cNvSpPr>
            <a:spLocks noGrp="1"/>
          </p:cNvSpPr>
          <p:nvPr>
            <p:ph sz="quarter" idx="18"/>
          </p:nvPr>
        </p:nvSpPr>
        <p:spPr>
          <a:xfrm>
            <a:off x="704850" y="2571750"/>
            <a:ext cx="15297150" cy="5894570"/>
          </a:xfrm>
        </p:spPr>
        <p:txBody>
          <a:bodyPr>
            <a:normAutofit lnSpcReduction="10000"/>
          </a:bodyPr>
          <a:lstStyle/>
          <a:p>
            <a:r>
              <a:rPr lang="nb-NO">
                <a:solidFill>
                  <a:schemeClr val="accent5">
                    <a:lumMod val="50000"/>
                  </a:schemeClr>
                </a:solidFill>
              </a:rPr>
              <a:t>Bruk av garderober er tillatt så lenge 1-meters avstand opprettholdes av brukerne, og arrangør rengjør kontaktflater før nytt lag kan ta garderoben i bruk.  </a:t>
            </a:r>
          </a:p>
          <a:p>
            <a:r>
              <a:rPr lang="nb-NO">
                <a:solidFill>
                  <a:schemeClr val="accent5">
                    <a:lumMod val="50000"/>
                  </a:schemeClr>
                </a:solidFill>
              </a:rPr>
              <a:t>God oppmerking:</a:t>
            </a:r>
          </a:p>
          <a:p>
            <a:pPr lvl="1">
              <a:buFontTx/>
              <a:buChar char="-"/>
            </a:pPr>
            <a:r>
              <a:rPr lang="nb-NO">
                <a:solidFill>
                  <a:schemeClr val="accent5">
                    <a:lumMod val="50000"/>
                  </a:schemeClr>
                </a:solidFill>
              </a:rPr>
              <a:t>Hvilket lag skal bruke hvilken garderobe? (Hjemmelag/bortelag eller lagsnavn)</a:t>
            </a:r>
          </a:p>
          <a:p>
            <a:pPr lvl="1">
              <a:buFontTx/>
              <a:buChar char="-"/>
            </a:pPr>
            <a:r>
              <a:rPr lang="nb-NO">
                <a:solidFill>
                  <a:schemeClr val="accent5">
                    <a:lumMod val="50000"/>
                  </a:schemeClr>
                </a:solidFill>
              </a:rPr>
              <a:t>Få garderober – informer lagene om at de ikke kan benytte garderobe etter kamp</a:t>
            </a:r>
          </a:p>
          <a:p>
            <a:pPr lvl="1">
              <a:buFontTx/>
              <a:buChar char="-"/>
            </a:pPr>
            <a:r>
              <a:rPr lang="nb-NO">
                <a:solidFill>
                  <a:schemeClr val="accent5">
                    <a:lumMod val="50000"/>
                  </a:schemeClr>
                </a:solidFill>
              </a:rPr>
              <a:t>Alternativt: garderobene er stengt (med eventuell informasjon om toaletter/andre egnede steder for laget)</a:t>
            </a:r>
          </a:p>
          <a:p>
            <a:pPr marL="0" indent="0">
              <a:buNone/>
            </a:pPr>
            <a:endParaRPr lang="nb-NO">
              <a:solidFill>
                <a:schemeClr val="accent5">
                  <a:lumMod val="50000"/>
                </a:schemeClr>
              </a:solidFill>
            </a:endParaRPr>
          </a:p>
          <a:p>
            <a:r>
              <a:rPr lang="nb-NO">
                <a:solidFill>
                  <a:schemeClr val="accent5">
                    <a:lumMod val="50000"/>
                  </a:schemeClr>
                </a:solidFill>
              </a:rPr>
              <a:t>Dersom reglene om avstand og renhold ikke kan overholdes, kan ikke garderober benyttes. </a:t>
            </a:r>
            <a:r>
              <a:rPr lang="nb-NO">
                <a:solidFill>
                  <a:schemeClr val="tx1"/>
                </a:solidFill>
              </a:rPr>
              <a:t/>
            </a:r>
            <a:br>
              <a:rPr lang="nb-NO">
                <a:solidFill>
                  <a:schemeClr val="tx1"/>
                </a:solidFill>
              </a:rPr>
            </a:br>
            <a:endParaRPr lang="nb-NO">
              <a:solidFill>
                <a:schemeClr val="tx1"/>
              </a:solidFill>
            </a:endParaRPr>
          </a:p>
          <a:p>
            <a:endParaRPr lang="en-US"/>
          </a:p>
        </p:txBody>
      </p:sp>
      <p:sp>
        <p:nvSpPr>
          <p:cNvPr id="5" name="Date Placeholder 4">
            <a:extLst>
              <a:ext uri="{FF2B5EF4-FFF2-40B4-BE49-F238E27FC236}">
                <a16:creationId xmlns="" xmlns:a16="http://schemas.microsoft.com/office/drawing/2014/main" id="{11754E29-C027-4C2F-8DD1-D5DABAFD75EA}"/>
              </a:ext>
            </a:extLst>
          </p:cNvPr>
          <p:cNvSpPr>
            <a:spLocks noGrp="1"/>
          </p:cNvSpPr>
          <p:nvPr>
            <p:ph type="dt" sz="half" idx="2"/>
          </p:nvPr>
        </p:nvSpPr>
        <p:spPr/>
        <p:txBody>
          <a:bodyPr/>
          <a:lstStyle/>
          <a:p>
            <a:fld id="{56D326E3-F615-4C31-A055-7AF38649245F}" type="datetime1">
              <a:rPr lang="nb-NO" smtClean="0"/>
              <a:t>07.09.2020</a:t>
            </a:fld>
            <a:endParaRPr lang="nb-NO"/>
          </a:p>
        </p:txBody>
      </p:sp>
      <p:sp>
        <p:nvSpPr>
          <p:cNvPr id="6" name="Footer Placeholder 5">
            <a:extLst>
              <a:ext uri="{FF2B5EF4-FFF2-40B4-BE49-F238E27FC236}">
                <a16:creationId xmlns="" xmlns:a16="http://schemas.microsoft.com/office/drawing/2014/main" id="{F3FC1539-CE86-4248-92B9-A462BCE71030}"/>
              </a:ext>
            </a:extLst>
          </p:cNvPr>
          <p:cNvSpPr>
            <a:spLocks noGrp="1"/>
          </p:cNvSpPr>
          <p:nvPr>
            <p:ph type="ftr" sz="quarter" idx="3"/>
          </p:nvPr>
        </p:nvSpPr>
        <p:spPr/>
        <p:txBody>
          <a:bodyPr/>
          <a:lstStyle/>
          <a:p>
            <a:r>
              <a:rPr lang="nb-NO"/>
              <a:t>Lagsmøter</a:t>
            </a:r>
          </a:p>
        </p:txBody>
      </p:sp>
    </p:spTree>
    <p:extLst>
      <p:ext uri="{BB962C8B-B14F-4D97-AF65-F5344CB8AC3E}">
        <p14:creationId xmlns:p14="http://schemas.microsoft.com/office/powerpoint/2010/main" val="9566813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3E4506-9047-47E7-9C0B-0416809A760F}"/>
              </a:ext>
            </a:extLst>
          </p:cNvPr>
          <p:cNvSpPr>
            <a:spLocks noGrp="1"/>
          </p:cNvSpPr>
          <p:nvPr>
            <p:ph type="title"/>
          </p:nvPr>
        </p:nvSpPr>
        <p:spPr>
          <a:xfrm>
            <a:off x="704850" y="1303365"/>
            <a:ext cx="14001749" cy="712631"/>
          </a:xfrm>
        </p:spPr>
        <p:txBody>
          <a:bodyPr/>
          <a:lstStyle/>
          <a:p>
            <a:r>
              <a:rPr lang="en-US"/>
              <a:t>Kamp </a:t>
            </a:r>
            <a:r>
              <a:rPr lang="en-US" err="1"/>
              <a:t>og</a:t>
            </a:r>
            <a:r>
              <a:rPr lang="en-US"/>
              <a:t> arrangement - </a:t>
            </a:r>
            <a:r>
              <a:rPr lang="en-US" err="1"/>
              <a:t>håndballbanen</a:t>
            </a:r>
            <a:r>
              <a:rPr lang="en-US"/>
              <a:t> </a:t>
            </a:r>
          </a:p>
        </p:txBody>
      </p:sp>
      <p:sp>
        <p:nvSpPr>
          <p:cNvPr id="3" name="Content Placeholder 2">
            <a:extLst>
              <a:ext uri="{FF2B5EF4-FFF2-40B4-BE49-F238E27FC236}">
                <a16:creationId xmlns="" xmlns:a16="http://schemas.microsoft.com/office/drawing/2014/main" id="{6B1EA477-9597-4466-BC61-3F8F88477A03}"/>
              </a:ext>
            </a:extLst>
          </p:cNvPr>
          <p:cNvSpPr>
            <a:spLocks noGrp="1"/>
          </p:cNvSpPr>
          <p:nvPr>
            <p:ph sz="quarter" idx="18"/>
          </p:nvPr>
        </p:nvSpPr>
        <p:spPr>
          <a:xfrm>
            <a:off x="704850" y="2571750"/>
            <a:ext cx="15297150" cy="5894570"/>
          </a:xfrm>
        </p:spPr>
        <p:txBody>
          <a:bodyPr>
            <a:normAutofit/>
          </a:bodyPr>
          <a:lstStyle/>
          <a:p>
            <a:pPr lvl="0" fontAlgn="base">
              <a:lnSpc>
                <a:spcPct val="90000"/>
              </a:lnSpc>
            </a:pPr>
            <a:r>
              <a:rPr lang="nb-NO" sz="3200"/>
              <a:t>1-metersregelen skal overholdes på innbytterbenken – oppmerking der det er mulig. Gulv må benyttes dersom det ikke er nok benker / stoler</a:t>
            </a:r>
          </a:p>
          <a:p>
            <a:pPr lvl="0" fontAlgn="base">
              <a:lnSpc>
                <a:spcPct val="90000"/>
              </a:lnSpc>
            </a:pPr>
            <a:r>
              <a:rPr lang="nb-NO" sz="3200"/>
              <a:t>Sekretariat må utformes slik at de som sitter der kan sitte med minimum 1 meters avstand.</a:t>
            </a:r>
          </a:p>
          <a:p>
            <a:pPr lvl="0" fontAlgn="base">
              <a:lnSpc>
                <a:spcPct val="90000"/>
              </a:lnSpc>
            </a:pPr>
            <a:r>
              <a:rPr lang="nb-NO" sz="3200"/>
              <a:t>Det vil ikke være sidebytte i kamper i 16-års klassen og yngre. Lagene skal benytte samme side og innbytterbenk i begge omganger. For kamper i </a:t>
            </a:r>
            <a:r>
              <a:rPr lang="nb-NO" sz="3200" err="1"/>
              <a:t>Lerøyserien</a:t>
            </a:r>
            <a:r>
              <a:rPr lang="nb-NO" sz="3200"/>
              <a:t>, juniorklassen og seniorklassen oppfordres lagene til å benytte samme side i begge omganger, men sidebytte skal tillates dersom et av lagene ønsker dette.  </a:t>
            </a:r>
          </a:p>
          <a:p>
            <a:pPr lvl="0" fontAlgn="base">
              <a:lnSpc>
                <a:spcPct val="90000"/>
              </a:lnSpc>
            </a:pPr>
            <a:r>
              <a:rPr lang="nb-NO" sz="3200"/>
              <a:t>Renhold av benker skal gjennomføres av arrangør når nytt lag skal benytte innbytterbenken.  </a:t>
            </a:r>
            <a:br>
              <a:rPr lang="nb-NO" sz="3200"/>
            </a:br>
            <a:endParaRPr lang="nb-NO" sz="3200"/>
          </a:p>
          <a:p>
            <a:endParaRPr lang="en-US"/>
          </a:p>
        </p:txBody>
      </p:sp>
      <p:sp>
        <p:nvSpPr>
          <p:cNvPr id="5" name="Date Placeholder 4">
            <a:extLst>
              <a:ext uri="{FF2B5EF4-FFF2-40B4-BE49-F238E27FC236}">
                <a16:creationId xmlns="" xmlns:a16="http://schemas.microsoft.com/office/drawing/2014/main" id="{11754E29-C027-4C2F-8DD1-D5DABAFD75EA}"/>
              </a:ext>
            </a:extLst>
          </p:cNvPr>
          <p:cNvSpPr>
            <a:spLocks noGrp="1"/>
          </p:cNvSpPr>
          <p:nvPr>
            <p:ph type="dt" sz="half" idx="2"/>
          </p:nvPr>
        </p:nvSpPr>
        <p:spPr/>
        <p:txBody>
          <a:bodyPr/>
          <a:lstStyle/>
          <a:p>
            <a:fld id="{56D326E3-F615-4C31-A055-7AF38649245F}" type="datetime1">
              <a:rPr lang="nb-NO" smtClean="0"/>
              <a:t>07.09.2020</a:t>
            </a:fld>
            <a:endParaRPr lang="nb-NO"/>
          </a:p>
        </p:txBody>
      </p:sp>
      <p:sp>
        <p:nvSpPr>
          <p:cNvPr id="6" name="Footer Placeholder 5">
            <a:extLst>
              <a:ext uri="{FF2B5EF4-FFF2-40B4-BE49-F238E27FC236}">
                <a16:creationId xmlns="" xmlns:a16="http://schemas.microsoft.com/office/drawing/2014/main" id="{F3FC1539-CE86-4248-92B9-A462BCE71030}"/>
              </a:ext>
            </a:extLst>
          </p:cNvPr>
          <p:cNvSpPr>
            <a:spLocks noGrp="1"/>
          </p:cNvSpPr>
          <p:nvPr>
            <p:ph type="ftr" sz="quarter" idx="3"/>
          </p:nvPr>
        </p:nvSpPr>
        <p:spPr/>
        <p:txBody>
          <a:bodyPr/>
          <a:lstStyle/>
          <a:p>
            <a:r>
              <a:rPr lang="nb-NO"/>
              <a:t>Lagsmøter</a:t>
            </a:r>
          </a:p>
        </p:txBody>
      </p:sp>
      <p:pic>
        <p:nvPicPr>
          <p:cNvPr id="4" name="Bil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72674" y="363473"/>
            <a:ext cx="4216400" cy="1930400"/>
          </a:xfrm>
          <a:prstGeom prst="rect">
            <a:avLst/>
          </a:prstGeom>
        </p:spPr>
      </p:pic>
    </p:spTree>
    <p:extLst>
      <p:ext uri="{BB962C8B-B14F-4D97-AF65-F5344CB8AC3E}">
        <p14:creationId xmlns:p14="http://schemas.microsoft.com/office/powerpoint/2010/main" val="10442627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3E4506-9047-47E7-9C0B-0416809A760F}"/>
              </a:ext>
            </a:extLst>
          </p:cNvPr>
          <p:cNvSpPr>
            <a:spLocks noGrp="1"/>
          </p:cNvSpPr>
          <p:nvPr>
            <p:ph type="title"/>
          </p:nvPr>
        </p:nvSpPr>
        <p:spPr>
          <a:xfrm>
            <a:off x="704850" y="1303365"/>
            <a:ext cx="14001749" cy="712631"/>
          </a:xfrm>
        </p:spPr>
        <p:txBody>
          <a:bodyPr/>
          <a:lstStyle/>
          <a:p>
            <a:r>
              <a:rPr lang="en-US"/>
              <a:t>Kamp </a:t>
            </a:r>
            <a:r>
              <a:rPr lang="en-US" err="1"/>
              <a:t>og</a:t>
            </a:r>
            <a:r>
              <a:rPr lang="en-US"/>
              <a:t> arrangement – </a:t>
            </a:r>
            <a:r>
              <a:rPr lang="en-US" err="1"/>
              <a:t>arrangørens</a:t>
            </a:r>
            <a:r>
              <a:rPr lang="en-US"/>
              <a:t> </a:t>
            </a:r>
            <a:r>
              <a:rPr lang="en-US" err="1"/>
              <a:t>ansvar</a:t>
            </a:r>
            <a:r>
              <a:rPr lang="en-US"/>
              <a:t> </a:t>
            </a:r>
          </a:p>
        </p:txBody>
      </p:sp>
      <p:sp>
        <p:nvSpPr>
          <p:cNvPr id="3" name="Content Placeholder 2">
            <a:extLst>
              <a:ext uri="{FF2B5EF4-FFF2-40B4-BE49-F238E27FC236}">
                <a16:creationId xmlns="" xmlns:a16="http://schemas.microsoft.com/office/drawing/2014/main" id="{6B1EA477-9597-4466-BC61-3F8F88477A03}"/>
              </a:ext>
            </a:extLst>
          </p:cNvPr>
          <p:cNvSpPr>
            <a:spLocks noGrp="1"/>
          </p:cNvSpPr>
          <p:nvPr>
            <p:ph sz="quarter" idx="18"/>
          </p:nvPr>
        </p:nvSpPr>
        <p:spPr>
          <a:xfrm>
            <a:off x="704850" y="2571750"/>
            <a:ext cx="15297150" cy="5894570"/>
          </a:xfrm>
        </p:spPr>
        <p:txBody>
          <a:bodyPr>
            <a:normAutofit fontScale="62500" lnSpcReduction="20000"/>
          </a:bodyPr>
          <a:lstStyle/>
          <a:p>
            <a:pPr marL="0" indent="0" fontAlgn="base">
              <a:buNone/>
            </a:pPr>
            <a:endParaRPr lang="nb-NO" sz="4800"/>
          </a:p>
          <a:p>
            <a:pPr fontAlgn="base"/>
            <a:r>
              <a:rPr lang="nb-NO" sz="3800">
                <a:solidFill>
                  <a:schemeClr val="accent5">
                    <a:lumMod val="75000"/>
                  </a:schemeClr>
                </a:solidFill>
              </a:rPr>
              <a:t>Arrangørklubben skal oppnevne en </a:t>
            </a:r>
            <a:r>
              <a:rPr lang="nb-NO" sz="3800" b="1">
                <a:solidFill>
                  <a:schemeClr val="accent5">
                    <a:lumMod val="75000"/>
                  </a:schemeClr>
                </a:solidFill>
              </a:rPr>
              <a:t>arrangøransvarlig/smittevernansvarlig </a:t>
            </a:r>
            <a:r>
              <a:rPr lang="nb-NO" sz="3800">
                <a:solidFill>
                  <a:schemeClr val="accent5">
                    <a:lumMod val="75000"/>
                  </a:schemeClr>
                </a:solidFill>
              </a:rPr>
              <a:t>for kampen/arrangementet.  </a:t>
            </a:r>
          </a:p>
          <a:p>
            <a:pPr fontAlgn="base"/>
            <a:r>
              <a:rPr lang="nb-NO" sz="3800">
                <a:solidFill>
                  <a:schemeClr val="accent5">
                    <a:lumMod val="75000"/>
                  </a:schemeClr>
                </a:solidFill>
              </a:rPr>
              <a:t>Før, underveis og etter kampen/arrangementet skal arrangøransvarlig forsikre seg om at følgende er ivaretatt: </a:t>
            </a:r>
          </a:p>
          <a:p>
            <a:pPr lvl="1" fontAlgn="base"/>
            <a:r>
              <a:rPr lang="nb-NO" sz="3800">
                <a:solidFill>
                  <a:schemeClr val="accent5">
                    <a:lumMod val="75000"/>
                  </a:schemeClr>
                </a:solidFill>
              </a:rPr>
              <a:t>Tilstrekkelig antall funksjonærer som innehar informasjon og opplæring til å ivareta punktene beskrevet i denne veileder. Som et minimum må arrangørklubben ha funksjonærer som ivaretar følgende områder:</a:t>
            </a:r>
          </a:p>
          <a:p>
            <a:pPr lvl="3" fontAlgn="base"/>
            <a:r>
              <a:rPr lang="nb-NO" sz="3800">
                <a:solidFill>
                  <a:schemeClr val="accent5">
                    <a:lumMod val="75000"/>
                  </a:schemeClr>
                </a:solidFill>
              </a:rPr>
              <a:t>Registrering og innsamling av kontaktinfo for deltakere.</a:t>
            </a:r>
          </a:p>
          <a:p>
            <a:pPr lvl="3" fontAlgn="base"/>
            <a:r>
              <a:rPr lang="nb-NO" sz="3800">
                <a:solidFill>
                  <a:schemeClr val="accent5">
                    <a:lumMod val="75000"/>
                  </a:schemeClr>
                </a:solidFill>
              </a:rPr>
              <a:t>Legg til rette for kontaktløs betaling for inngangsbilletter.</a:t>
            </a:r>
          </a:p>
          <a:p>
            <a:pPr lvl="3" fontAlgn="base"/>
            <a:r>
              <a:rPr lang="nb-NO" sz="3800">
                <a:solidFill>
                  <a:schemeClr val="accent5">
                    <a:lumMod val="75000"/>
                  </a:schemeClr>
                </a:solidFill>
              </a:rPr>
              <a:t>Rutiner for å overholde maksgrensen på 200 deltakere.</a:t>
            </a:r>
          </a:p>
          <a:p>
            <a:pPr lvl="3" fontAlgn="base"/>
            <a:r>
              <a:rPr lang="nb-NO" sz="3800">
                <a:solidFill>
                  <a:schemeClr val="accent5">
                    <a:lumMod val="75000"/>
                  </a:schemeClr>
                </a:solidFill>
              </a:rPr>
              <a:t>Vakter på tribunen for å tilse at 1 meters regelen overholdes.  </a:t>
            </a:r>
          </a:p>
          <a:p>
            <a:pPr lvl="3" fontAlgn="base"/>
            <a:r>
              <a:rPr lang="nb-NO" sz="3800">
                <a:solidFill>
                  <a:schemeClr val="accent5">
                    <a:lumMod val="75000"/>
                  </a:schemeClr>
                </a:solidFill>
              </a:rPr>
              <a:t>Vakter til å ta seg av renhold av innbytterbenker ved eventuelt sidebytte og mellom kamper. I tillegg skal </a:t>
            </a:r>
            <a:r>
              <a:rPr lang="nb-NO" sz="3800" err="1">
                <a:solidFill>
                  <a:schemeClr val="accent5">
                    <a:lumMod val="75000"/>
                  </a:schemeClr>
                </a:solidFill>
              </a:rPr>
              <a:t>sekretariatsbord</a:t>
            </a:r>
            <a:r>
              <a:rPr lang="nb-NO" sz="3800">
                <a:solidFill>
                  <a:schemeClr val="accent5">
                    <a:lumMod val="75000"/>
                  </a:schemeClr>
                </a:solidFill>
              </a:rPr>
              <a:t> samt andre kontaktflater og utstyr rengjøres.</a:t>
            </a:r>
          </a:p>
          <a:p>
            <a:pPr lvl="0" fontAlgn="base"/>
            <a:r>
              <a:rPr lang="nb-NO" sz="3800">
                <a:solidFill>
                  <a:schemeClr val="accent5">
                    <a:lumMod val="75000"/>
                  </a:schemeClr>
                </a:solidFill>
              </a:rPr>
              <a:t>Speakertjeneste som opplyser om gjeldende retningslinjer for hallen, der dette er mulig.</a:t>
            </a:r>
            <a:endParaRPr lang="nb-NO" sz="3600">
              <a:solidFill>
                <a:schemeClr val="accent5">
                  <a:lumMod val="75000"/>
                </a:schemeClr>
              </a:solidFill>
            </a:endParaRPr>
          </a:p>
          <a:p>
            <a:endParaRPr lang="en-US"/>
          </a:p>
        </p:txBody>
      </p:sp>
      <p:sp>
        <p:nvSpPr>
          <p:cNvPr id="5" name="Date Placeholder 4">
            <a:extLst>
              <a:ext uri="{FF2B5EF4-FFF2-40B4-BE49-F238E27FC236}">
                <a16:creationId xmlns="" xmlns:a16="http://schemas.microsoft.com/office/drawing/2014/main" id="{11754E29-C027-4C2F-8DD1-D5DABAFD75EA}"/>
              </a:ext>
            </a:extLst>
          </p:cNvPr>
          <p:cNvSpPr>
            <a:spLocks noGrp="1"/>
          </p:cNvSpPr>
          <p:nvPr>
            <p:ph type="dt" sz="half" idx="2"/>
          </p:nvPr>
        </p:nvSpPr>
        <p:spPr/>
        <p:txBody>
          <a:bodyPr/>
          <a:lstStyle/>
          <a:p>
            <a:fld id="{56D326E3-F615-4C31-A055-7AF38649245F}" type="datetime1">
              <a:rPr lang="nb-NO" smtClean="0"/>
              <a:t>07.09.2020</a:t>
            </a:fld>
            <a:endParaRPr lang="nb-NO"/>
          </a:p>
        </p:txBody>
      </p:sp>
      <p:sp>
        <p:nvSpPr>
          <p:cNvPr id="6" name="Footer Placeholder 5">
            <a:extLst>
              <a:ext uri="{FF2B5EF4-FFF2-40B4-BE49-F238E27FC236}">
                <a16:creationId xmlns="" xmlns:a16="http://schemas.microsoft.com/office/drawing/2014/main" id="{F3FC1539-CE86-4248-92B9-A462BCE71030}"/>
              </a:ext>
            </a:extLst>
          </p:cNvPr>
          <p:cNvSpPr>
            <a:spLocks noGrp="1"/>
          </p:cNvSpPr>
          <p:nvPr>
            <p:ph type="ftr" sz="quarter" idx="3"/>
          </p:nvPr>
        </p:nvSpPr>
        <p:spPr/>
        <p:txBody>
          <a:bodyPr/>
          <a:lstStyle/>
          <a:p>
            <a:r>
              <a:rPr lang="nb-NO"/>
              <a:t>Lagsmøter</a:t>
            </a:r>
          </a:p>
        </p:txBody>
      </p:sp>
    </p:spTree>
    <p:extLst>
      <p:ext uri="{BB962C8B-B14F-4D97-AF65-F5344CB8AC3E}">
        <p14:creationId xmlns:p14="http://schemas.microsoft.com/office/powerpoint/2010/main" val="2091836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3E4506-9047-47E7-9C0B-0416809A760F}"/>
              </a:ext>
            </a:extLst>
          </p:cNvPr>
          <p:cNvSpPr>
            <a:spLocks noGrp="1"/>
          </p:cNvSpPr>
          <p:nvPr>
            <p:ph type="title"/>
          </p:nvPr>
        </p:nvSpPr>
        <p:spPr>
          <a:xfrm>
            <a:off x="704850" y="1303365"/>
            <a:ext cx="14001749" cy="712631"/>
          </a:xfrm>
        </p:spPr>
        <p:txBody>
          <a:bodyPr/>
          <a:lstStyle/>
          <a:p>
            <a:r>
              <a:rPr lang="en-US"/>
              <a:t>Kamp </a:t>
            </a:r>
            <a:r>
              <a:rPr lang="en-US" err="1"/>
              <a:t>og</a:t>
            </a:r>
            <a:r>
              <a:rPr lang="en-US"/>
              <a:t> arrangement – </a:t>
            </a:r>
            <a:r>
              <a:rPr lang="en-US" err="1"/>
              <a:t>arrangørens</a:t>
            </a:r>
            <a:r>
              <a:rPr lang="en-US"/>
              <a:t> </a:t>
            </a:r>
            <a:r>
              <a:rPr lang="en-US" err="1"/>
              <a:t>ansvar</a:t>
            </a:r>
            <a:r>
              <a:rPr lang="en-US"/>
              <a:t> </a:t>
            </a:r>
          </a:p>
        </p:txBody>
      </p:sp>
      <p:sp>
        <p:nvSpPr>
          <p:cNvPr id="3" name="Content Placeholder 2">
            <a:extLst>
              <a:ext uri="{FF2B5EF4-FFF2-40B4-BE49-F238E27FC236}">
                <a16:creationId xmlns="" xmlns:a16="http://schemas.microsoft.com/office/drawing/2014/main" id="{6B1EA477-9597-4466-BC61-3F8F88477A03}"/>
              </a:ext>
            </a:extLst>
          </p:cNvPr>
          <p:cNvSpPr>
            <a:spLocks noGrp="1"/>
          </p:cNvSpPr>
          <p:nvPr>
            <p:ph sz="quarter" idx="18"/>
          </p:nvPr>
        </p:nvSpPr>
        <p:spPr>
          <a:xfrm>
            <a:off x="704850" y="2571750"/>
            <a:ext cx="15297150" cy="5894570"/>
          </a:xfrm>
        </p:spPr>
        <p:txBody>
          <a:bodyPr>
            <a:normAutofit/>
          </a:bodyPr>
          <a:lstStyle/>
          <a:p>
            <a:pPr marL="0" lvl="0" indent="0" fontAlgn="base">
              <a:buNone/>
            </a:pPr>
            <a:r>
              <a:rPr lang="nb-NO" sz="3200">
                <a:solidFill>
                  <a:schemeClr val="accent5">
                    <a:lumMod val="75000"/>
                  </a:schemeClr>
                </a:solidFill>
              </a:rPr>
              <a:t>Nødvendig smittevernutstyr som skal være til stede: </a:t>
            </a:r>
            <a:endParaRPr lang="nb-NO" sz="3600">
              <a:solidFill>
                <a:schemeClr val="accent5">
                  <a:lumMod val="75000"/>
                </a:schemeClr>
              </a:solidFill>
            </a:endParaRPr>
          </a:p>
          <a:p>
            <a:pPr lvl="1" fontAlgn="base"/>
            <a:r>
              <a:rPr lang="nb-NO" sz="3200">
                <a:solidFill>
                  <a:schemeClr val="accent5">
                    <a:lumMod val="75000"/>
                  </a:schemeClr>
                </a:solidFill>
              </a:rPr>
              <a:t>Håndsprit eller andre egnede rengjøringsmidler. </a:t>
            </a:r>
            <a:endParaRPr lang="nb-NO" sz="3600">
              <a:solidFill>
                <a:schemeClr val="accent5">
                  <a:lumMod val="75000"/>
                </a:schemeClr>
              </a:solidFill>
            </a:endParaRPr>
          </a:p>
          <a:p>
            <a:pPr lvl="1" fontAlgn="base"/>
            <a:r>
              <a:rPr lang="nb-NO" sz="3200">
                <a:solidFill>
                  <a:schemeClr val="accent5">
                    <a:lumMod val="75000"/>
                  </a:schemeClr>
                </a:solidFill>
              </a:rPr>
              <a:t>Tørkepapir.</a:t>
            </a:r>
            <a:endParaRPr lang="nb-NO" sz="3600">
              <a:solidFill>
                <a:schemeClr val="accent5">
                  <a:lumMod val="75000"/>
                </a:schemeClr>
              </a:solidFill>
            </a:endParaRPr>
          </a:p>
          <a:p>
            <a:pPr lvl="1" fontAlgn="base"/>
            <a:r>
              <a:rPr lang="nb-NO" sz="3200">
                <a:solidFill>
                  <a:schemeClr val="accent5">
                    <a:lumMod val="75000"/>
                  </a:schemeClr>
                </a:solidFill>
              </a:rPr>
              <a:t>Engangsmopper til å tørke væske på banen ved behov. </a:t>
            </a:r>
            <a:endParaRPr lang="nb-NO" sz="3600">
              <a:solidFill>
                <a:schemeClr val="accent5">
                  <a:lumMod val="75000"/>
                </a:schemeClr>
              </a:solidFill>
            </a:endParaRPr>
          </a:p>
          <a:p>
            <a:pPr lvl="1" fontAlgn="base"/>
            <a:r>
              <a:rPr lang="nb-NO" sz="3200">
                <a:solidFill>
                  <a:schemeClr val="accent5">
                    <a:lumMod val="75000"/>
                  </a:schemeClr>
                </a:solidFill>
              </a:rPr>
              <a:t>Egnet sted til å kaste avfall.</a:t>
            </a:r>
            <a:br>
              <a:rPr lang="nb-NO" sz="3200">
                <a:solidFill>
                  <a:schemeClr val="accent5">
                    <a:lumMod val="75000"/>
                  </a:schemeClr>
                </a:solidFill>
              </a:rPr>
            </a:br>
            <a:r>
              <a:rPr lang="nb-NO" sz="3200">
                <a:solidFill>
                  <a:schemeClr val="accent5">
                    <a:lumMod val="75000"/>
                  </a:schemeClr>
                </a:solidFill>
              </a:rPr>
              <a:t> </a:t>
            </a:r>
            <a:endParaRPr lang="nb-NO" sz="3600">
              <a:solidFill>
                <a:schemeClr val="accent5">
                  <a:lumMod val="75000"/>
                </a:schemeClr>
              </a:solidFill>
            </a:endParaRPr>
          </a:p>
          <a:p>
            <a:pPr lvl="0" fontAlgn="base"/>
            <a:r>
              <a:rPr lang="nb-NO" sz="3200">
                <a:solidFill>
                  <a:schemeClr val="accent5">
                    <a:lumMod val="75000"/>
                  </a:schemeClr>
                </a:solidFill>
              </a:rPr>
              <a:t>Toaletter skal ha forsterket renhold og kontaktflater skal rengjøres hyppig.  </a:t>
            </a:r>
            <a:endParaRPr lang="nb-NO" sz="3600">
              <a:solidFill>
                <a:schemeClr val="accent5">
                  <a:lumMod val="75000"/>
                </a:schemeClr>
              </a:solidFill>
            </a:endParaRPr>
          </a:p>
          <a:p>
            <a:pPr lvl="0"/>
            <a:r>
              <a:rPr lang="nb-NO" sz="3200">
                <a:solidFill>
                  <a:schemeClr val="accent5">
                    <a:lumMod val="75000"/>
                  </a:schemeClr>
                </a:solidFill>
              </a:rPr>
              <a:t>Arrangørklubb skal ha tilgjengelig informasjon til deltakere om gjeldende retningslinjer for hallen og arrangementet.  </a:t>
            </a:r>
          </a:p>
          <a:p>
            <a:endParaRPr lang="en-US"/>
          </a:p>
        </p:txBody>
      </p:sp>
      <p:sp>
        <p:nvSpPr>
          <p:cNvPr id="5" name="Date Placeholder 4">
            <a:extLst>
              <a:ext uri="{FF2B5EF4-FFF2-40B4-BE49-F238E27FC236}">
                <a16:creationId xmlns="" xmlns:a16="http://schemas.microsoft.com/office/drawing/2014/main" id="{11754E29-C027-4C2F-8DD1-D5DABAFD75EA}"/>
              </a:ext>
            </a:extLst>
          </p:cNvPr>
          <p:cNvSpPr>
            <a:spLocks noGrp="1"/>
          </p:cNvSpPr>
          <p:nvPr>
            <p:ph type="dt" sz="half" idx="2"/>
          </p:nvPr>
        </p:nvSpPr>
        <p:spPr/>
        <p:txBody>
          <a:bodyPr/>
          <a:lstStyle/>
          <a:p>
            <a:fld id="{56D326E3-F615-4C31-A055-7AF38649245F}" type="datetime1">
              <a:rPr lang="nb-NO" smtClean="0"/>
              <a:t>07.09.2020</a:t>
            </a:fld>
            <a:endParaRPr lang="nb-NO"/>
          </a:p>
        </p:txBody>
      </p:sp>
      <p:sp>
        <p:nvSpPr>
          <p:cNvPr id="6" name="Footer Placeholder 5">
            <a:extLst>
              <a:ext uri="{FF2B5EF4-FFF2-40B4-BE49-F238E27FC236}">
                <a16:creationId xmlns="" xmlns:a16="http://schemas.microsoft.com/office/drawing/2014/main" id="{F3FC1539-CE86-4248-92B9-A462BCE71030}"/>
              </a:ext>
            </a:extLst>
          </p:cNvPr>
          <p:cNvSpPr>
            <a:spLocks noGrp="1"/>
          </p:cNvSpPr>
          <p:nvPr>
            <p:ph type="ftr" sz="quarter" idx="3"/>
          </p:nvPr>
        </p:nvSpPr>
        <p:spPr/>
        <p:txBody>
          <a:bodyPr/>
          <a:lstStyle/>
          <a:p>
            <a:r>
              <a:rPr lang="nb-NO"/>
              <a:t>Lagsmøter</a:t>
            </a:r>
          </a:p>
        </p:txBody>
      </p:sp>
    </p:spTree>
    <p:extLst>
      <p:ext uri="{BB962C8B-B14F-4D97-AF65-F5344CB8AC3E}">
        <p14:creationId xmlns:p14="http://schemas.microsoft.com/office/powerpoint/2010/main" val="708338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3E4506-9047-47E7-9C0B-0416809A760F}"/>
              </a:ext>
            </a:extLst>
          </p:cNvPr>
          <p:cNvSpPr>
            <a:spLocks noGrp="1"/>
          </p:cNvSpPr>
          <p:nvPr>
            <p:ph type="title"/>
          </p:nvPr>
        </p:nvSpPr>
        <p:spPr>
          <a:xfrm>
            <a:off x="704850" y="1303365"/>
            <a:ext cx="14001749" cy="712631"/>
          </a:xfrm>
        </p:spPr>
        <p:txBody>
          <a:bodyPr/>
          <a:lstStyle/>
          <a:p>
            <a:r>
              <a:rPr lang="en-US"/>
              <a:t>Kamp </a:t>
            </a:r>
            <a:r>
              <a:rPr lang="en-US" err="1"/>
              <a:t>og</a:t>
            </a:r>
            <a:r>
              <a:rPr lang="en-US"/>
              <a:t> arrangement – kiosk/</a:t>
            </a:r>
            <a:r>
              <a:rPr lang="en-US" err="1"/>
              <a:t>utsalgssted</a:t>
            </a:r>
            <a:endParaRPr lang="en-US"/>
          </a:p>
        </p:txBody>
      </p:sp>
      <p:sp>
        <p:nvSpPr>
          <p:cNvPr id="3" name="Content Placeholder 2">
            <a:extLst>
              <a:ext uri="{FF2B5EF4-FFF2-40B4-BE49-F238E27FC236}">
                <a16:creationId xmlns="" xmlns:a16="http://schemas.microsoft.com/office/drawing/2014/main" id="{6B1EA477-9597-4466-BC61-3F8F88477A03}"/>
              </a:ext>
            </a:extLst>
          </p:cNvPr>
          <p:cNvSpPr>
            <a:spLocks noGrp="1"/>
          </p:cNvSpPr>
          <p:nvPr>
            <p:ph sz="quarter" idx="18"/>
          </p:nvPr>
        </p:nvSpPr>
        <p:spPr>
          <a:xfrm>
            <a:off x="704850" y="2571750"/>
            <a:ext cx="15297150" cy="5894570"/>
          </a:xfrm>
        </p:spPr>
        <p:txBody>
          <a:bodyPr>
            <a:normAutofit fontScale="85000" lnSpcReduction="20000"/>
          </a:bodyPr>
          <a:lstStyle/>
          <a:p>
            <a:pPr marL="0" indent="0" fontAlgn="base">
              <a:buNone/>
            </a:pPr>
            <a:endParaRPr lang="nb-NO">
              <a:solidFill>
                <a:schemeClr val="accent5">
                  <a:lumMod val="75000"/>
                </a:schemeClr>
              </a:solidFill>
            </a:endParaRPr>
          </a:p>
          <a:p>
            <a:pPr lvl="0" fontAlgn="base"/>
            <a:r>
              <a:rPr lang="nb-NO">
                <a:solidFill>
                  <a:schemeClr val="accent5">
                    <a:lumMod val="75000"/>
                  </a:schemeClr>
                </a:solidFill>
              </a:rPr>
              <a:t>Dersom kiosk eller annet utsalgssted skal benyttes under arrangementet gjelder følgende retningslinjer: </a:t>
            </a:r>
          </a:p>
          <a:p>
            <a:pPr lvl="0" fontAlgn="base"/>
            <a:r>
              <a:rPr lang="nb-NO">
                <a:solidFill>
                  <a:schemeClr val="accent5">
                    <a:lumMod val="75000"/>
                  </a:schemeClr>
                </a:solidFill>
              </a:rPr>
              <a:t>Det skal oppnevnes en ansvarlig for utsalgsstedet.  </a:t>
            </a:r>
          </a:p>
          <a:p>
            <a:pPr lvl="0" fontAlgn="base"/>
            <a:r>
              <a:rPr lang="nb-NO">
                <a:solidFill>
                  <a:schemeClr val="accent5">
                    <a:lumMod val="75000"/>
                  </a:schemeClr>
                </a:solidFill>
              </a:rPr>
              <a:t>Kiosken/utsalgsstedet skal følge de generelle regler for serveringssteder.  </a:t>
            </a:r>
          </a:p>
          <a:p>
            <a:pPr lvl="0" fontAlgn="base"/>
            <a:r>
              <a:rPr lang="nb-NO">
                <a:solidFill>
                  <a:schemeClr val="accent5">
                    <a:lumMod val="75000"/>
                  </a:schemeClr>
                </a:solidFill>
              </a:rPr>
              <a:t>Det er ikke tillatt med selvbetjening av kaffe, drikke eller mat. Alt skal serveres i porsjoner av de som betjener utsalgsstedet. Mat skal serveres i enkel innpakning.  </a:t>
            </a:r>
          </a:p>
          <a:p>
            <a:pPr lvl="0" fontAlgn="base"/>
            <a:r>
              <a:rPr lang="nb-NO">
                <a:solidFill>
                  <a:schemeClr val="accent5">
                    <a:lumMod val="75000"/>
                  </a:schemeClr>
                </a:solidFill>
              </a:rPr>
              <a:t>Det bør være oppmerket avstandslinjer i område for kundene.  </a:t>
            </a:r>
          </a:p>
          <a:p>
            <a:pPr lvl="0" fontAlgn="base"/>
            <a:r>
              <a:rPr lang="nb-NO">
                <a:solidFill>
                  <a:schemeClr val="accent5">
                    <a:lumMod val="75000"/>
                  </a:schemeClr>
                </a:solidFill>
              </a:rPr>
              <a:t>Godt renhold og tilgjengelig håndsprit eller liknende skal være satt frem. </a:t>
            </a:r>
          </a:p>
          <a:p>
            <a:pPr lvl="0" fontAlgn="base"/>
            <a:r>
              <a:rPr lang="nb-NO">
                <a:solidFill>
                  <a:schemeClr val="accent5">
                    <a:lumMod val="75000"/>
                  </a:schemeClr>
                </a:solidFill>
              </a:rPr>
              <a:t>Vurder innholdet i utsalgsstedets meny, slik at det gjøres så enkelt som mulig å overholde smittevern. </a:t>
            </a:r>
          </a:p>
          <a:p>
            <a:pPr lvl="0" fontAlgn="base"/>
            <a:r>
              <a:rPr lang="nb-NO">
                <a:solidFill>
                  <a:schemeClr val="accent5">
                    <a:lumMod val="75000"/>
                  </a:schemeClr>
                </a:solidFill>
              </a:rPr>
              <a:t>Vurder plassering av utsalgsstedet i forhold til å unngå opphopning av mennesker og at det ikke hindrer inngang og utgang til spilleflatene, tribune og inngangspartiet til hallen.  </a:t>
            </a:r>
          </a:p>
          <a:p>
            <a:pPr lvl="0" fontAlgn="base"/>
            <a:r>
              <a:rPr lang="nb-NO">
                <a:solidFill>
                  <a:schemeClr val="accent5">
                    <a:lumMod val="75000"/>
                  </a:schemeClr>
                </a:solidFill>
              </a:rPr>
              <a:t>Legg til rette for kontaktløs betaling via kort eller telefon. </a:t>
            </a:r>
            <a:r>
              <a:rPr lang="nb-NO"/>
              <a:t> </a:t>
            </a:r>
          </a:p>
          <a:p>
            <a:endParaRPr lang="en-US"/>
          </a:p>
        </p:txBody>
      </p:sp>
      <p:sp>
        <p:nvSpPr>
          <p:cNvPr id="5" name="Date Placeholder 4">
            <a:extLst>
              <a:ext uri="{FF2B5EF4-FFF2-40B4-BE49-F238E27FC236}">
                <a16:creationId xmlns="" xmlns:a16="http://schemas.microsoft.com/office/drawing/2014/main" id="{11754E29-C027-4C2F-8DD1-D5DABAFD75EA}"/>
              </a:ext>
            </a:extLst>
          </p:cNvPr>
          <p:cNvSpPr>
            <a:spLocks noGrp="1"/>
          </p:cNvSpPr>
          <p:nvPr>
            <p:ph type="dt" sz="half" idx="2"/>
          </p:nvPr>
        </p:nvSpPr>
        <p:spPr/>
        <p:txBody>
          <a:bodyPr/>
          <a:lstStyle/>
          <a:p>
            <a:fld id="{56D326E3-F615-4C31-A055-7AF38649245F}" type="datetime1">
              <a:rPr lang="nb-NO" smtClean="0"/>
              <a:t>07.09.2020</a:t>
            </a:fld>
            <a:endParaRPr lang="nb-NO"/>
          </a:p>
        </p:txBody>
      </p:sp>
      <p:sp>
        <p:nvSpPr>
          <p:cNvPr id="6" name="Footer Placeholder 5">
            <a:extLst>
              <a:ext uri="{FF2B5EF4-FFF2-40B4-BE49-F238E27FC236}">
                <a16:creationId xmlns="" xmlns:a16="http://schemas.microsoft.com/office/drawing/2014/main" id="{F3FC1539-CE86-4248-92B9-A462BCE71030}"/>
              </a:ext>
            </a:extLst>
          </p:cNvPr>
          <p:cNvSpPr>
            <a:spLocks noGrp="1"/>
          </p:cNvSpPr>
          <p:nvPr>
            <p:ph type="ftr" sz="quarter" idx="3"/>
          </p:nvPr>
        </p:nvSpPr>
        <p:spPr/>
        <p:txBody>
          <a:bodyPr/>
          <a:lstStyle/>
          <a:p>
            <a:r>
              <a:rPr lang="nb-NO"/>
              <a:t>Lagsmøter</a:t>
            </a:r>
          </a:p>
        </p:txBody>
      </p:sp>
    </p:spTree>
    <p:extLst>
      <p:ext uri="{BB962C8B-B14F-4D97-AF65-F5344CB8AC3E}">
        <p14:creationId xmlns:p14="http://schemas.microsoft.com/office/powerpoint/2010/main" val="6384702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3E4506-9047-47E7-9C0B-0416809A760F}"/>
              </a:ext>
            </a:extLst>
          </p:cNvPr>
          <p:cNvSpPr>
            <a:spLocks noGrp="1"/>
          </p:cNvSpPr>
          <p:nvPr>
            <p:ph type="title"/>
          </p:nvPr>
        </p:nvSpPr>
        <p:spPr>
          <a:xfrm>
            <a:off x="704850" y="1303365"/>
            <a:ext cx="14001749" cy="712631"/>
          </a:xfrm>
        </p:spPr>
        <p:txBody>
          <a:bodyPr/>
          <a:lstStyle/>
          <a:p>
            <a:r>
              <a:rPr lang="en-US" err="1">
                <a:solidFill>
                  <a:schemeClr val="tx2"/>
                </a:solidFill>
              </a:rPr>
              <a:t>Sykdom</a:t>
            </a:r>
            <a:r>
              <a:rPr lang="en-US">
                <a:solidFill>
                  <a:schemeClr val="tx2"/>
                </a:solidFill>
              </a:rPr>
              <a:t> </a:t>
            </a:r>
            <a:r>
              <a:rPr lang="en-US" err="1">
                <a:solidFill>
                  <a:schemeClr val="tx2"/>
                </a:solidFill>
              </a:rPr>
              <a:t>i</a:t>
            </a:r>
            <a:r>
              <a:rPr lang="en-US">
                <a:solidFill>
                  <a:schemeClr val="tx2"/>
                </a:solidFill>
              </a:rPr>
              <a:t> </a:t>
            </a:r>
            <a:r>
              <a:rPr lang="en-US" err="1">
                <a:solidFill>
                  <a:schemeClr val="tx2"/>
                </a:solidFill>
              </a:rPr>
              <a:t>laget</a:t>
            </a:r>
            <a:r>
              <a:rPr lang="en-US">
                <a:solidFill>
                  <a:schemeClr val="tx2"/>
                </a:solidFill>
              </a:rPr>
              <a:t> – </a:t>
            </a:r>
            <a:r>
              <a:rPr lang="en-US" err="1">
                <a:solidFill>
                  <a:schemeClr val="tx2"/>
                </a:solidFill>
              </a:rPr>
              <a:t>hva</a:t>
            </a:r>
            <a:r>
              <a:rPr lang="en-US">
                <a:solidFill>
                  <a:schemeClr val="tx2"/>
                </a:solidFill>
              </a:rPr>
              <a:t> </a:t>
            </a:r>
            <a:r>
              <a:rPr lang="en-US" err="1">
                <a:solidFill>
                  <a:schemeClr val="tx2"/>
                </a:solidFill>
              </a:rPr>
              <a:t>gjør</a:t>
            </a:r>
            <a:r>
              <a:rPr lang="en-US">
                <a:solidFill>
                  <a:schemeClr val="tx2"/>
                </a:solidFill>
              </a:rPr>
              <a:t> </a:t>
            </a:r>
            <a:r>
              <a:rPr lang="en-US" err="1">
                <a:solidFill>
                  <a:schemeClr val="tx2"/>
                </a:solidFill>
              </a:rPr>
              <a:t>jeg</a:t>
            </a:r>
            <a:r>
              <a:rPr lang="en-US">
                <a:solidFill>
                  <a:schemeClr val="tx2"/>
                </a:solidFill>
              </a:rPr>
              <a:t>?</a:t>
            </a:r>
          </a:p>
        </p:txBody>
      </p:sp>
      <p:sp>
        <p:nvSpPr>
          <p:cNvPr id="3" name="Content Placeholder 2">
            <a:extLst>
              <a:ext uri="{FF2B5EF4-FFF2-40B4-BE49-F238E27FC236}">
                <a16:creationId xmlns="" xmlns:a16="http://schemas.microsoft.com/office/drawing/2014/main" id="{6B1EA477-9597-4466-BC61-3F8F88477A03}"/>
              </a:ext>
            </a:extLst>
          </p:cNvPr>
          <p:cNvSpPr>
            <a:spLocks noGrp="1"/>
          </p:cNvSpPr>
          <p:nvPr>
            <p:ph sz="quarter" idx="18"/>
          </p:nvPr>
        </p:nvSpPr>
        <p:spPr>
          <a:xfrm>
            <a:off x="704850" y="2571750"/>
            <a:ext cx="15297150" cy="5894570"/>
          </a:xfrm>
        </p:spPr>
        <p:txBody>
          <a:bodyPr>
            <a:normAutofit/>
          </a:bodyPr>
          <a:lstStyle/>
          <a:p>
            <a:r>
              <a:rPr lang="nb-NO">
                <a:solidFill>
                  <a:schemeClr val="tx2"/>
                </a:solidFill>
              </a:rPr>
              <a:t>Spillere/trenere med symptomer på sykdom skal ikke delta på kamp eller trening</a:t>
            </a:r>
          </a:p>
          <a:p>
            <a:r>
              <a:rPr lang="nb-NO">
                <a:solidFill>
                  <a:schemeClr val="tx2"/>
                </a:solidFill>
              </a:rPr>
              <a:t>Dersom trener/spiller er syk, men ikke har påvist Covid-19, kan øvrige spillere/trenere delta på trening og kamp</a:t>
            </a:r>
          </a:p>
          <a:p>
            <a:r>
              <a:rPr lang="nb-NO">
                <a:solidFill>
                  <a:schemeClr val="tx2"/>
                </a:solidFill>
              </a:rPr>
              <a:t>Personen som er syk eller har hatt symptomer kan ikke delta i klubbens aktiviteter før 1 dag etter at personen er symptomfri</a:t>
            </a:r>
          </a:p>
          <a:p>
            <a:r>
              <a:rPr lang="nb-NO">
                <a:solidFill>
                  <a:schemeClr val="tx2"/>
                </a:solidFill>
              </a:rPr>
              <a:t>Dersom spiller eller trener får påvist Covid-19, så skal all aktivitet stoppes og helsemyndighetene kontaktes for videre rådføring (følg retningslinjene i punkt 2.2 i protokollen for barne- og ungdomshåndball)  </a:t>
            </a:r>
          </a:p>
          <a:p>
            <a:endParaRPr lang="en-US"/>
          </a:p>
        </p:txBody>
      </p:sp>
      <p:sp>
        <p:nvSpPr>
          <p:cNvPr id="5" name="Date Placeholder 4">
            <a:extLst>
              <a:ext uri="{FF2B5EF4-FFF2-40B4-BE49-F238E27FC236}">
                <a16:creationId xmlns="" xmlns:a16="http://schemas.microsoft.com/office/drawing/2014/main" id="{11754E29-C027-4C2F-8DD1-D5DABAFD75EA}"/>
              </a:ext>
            </a:extLst>
          </p:cNvPr>
          <p:cNvSpPr>
            <a:spLocks noGrp="1"/>
          </p:cNvSpPr>
          <p:nvPr>
            <p:ph type="dt" sz="half" idx="2"/>
          </p:nvPr>
        </p:nvSpPr>
        <p:spPr/>
        <p:txBody>
          <a:bodyPr/>
          <a:lstStyle/>
          <a:p>
            <a:fld id="{56D326E3-F615-4C31-A055-7AF38649245F}" type="datetime1">
              <a:rPr lang="nb-NO" smtClean="0"/>
              <a:t>07.09.2020</a:t>
            </a:fld>
            <a:endParaRPr lang="nb-NO"/>
          </a:p>
        </p:txBody>
      </p:sp>
      <p:sp>
        <p:nvSpPr>
          <p:cNvPr id="6" name="Footer Placeholder 5">
            <a:extLst>
              <a:ext uri="{FF2B5EF4-FFF2-40B4-BE49-F238E27FC236}">
                <a16:creationId xmlns="" xmlns:a16="http://schemas.microsoft.com/office/drawing/2014/main" id="{F3FC1539-CE86-4248-92B9-A462BCE71030}"/>
              </a:ext>
            </a:extLst>
          </p:cNvPr>
          <p:cNvSpPr>
            <a:spLocks noGrp="1"/>
          </p:cNvSpPr>
          <p:nvPr>
            <p:ph type="ftr" sz="quarter" idx="3"/>
          </p:nvPr>
        </p:nvSpPr>
        <p:spPr/>
        <p:txBody>
          <a:bodyPr/>
          <a:lstStyle/>
          <a:p>
            <a:r>
              <a:rPr lang="nb-NO"/>
              <a:t>Lagsmøter</a:t>
            </a:r>
          </a:p>
        </p:txBody>
      </p:sp>
      <p:pic>
        <p:nvPicPr>
          <p:cNvPr id="4" name="Bil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44513" y="323850"/>
            <a:ext cx="3265486" cy="2035180"/>
          </a:xfrm>
          <a:prstGeom prst="rect">
            <a:avLst/>
          </a:prstGeom>
        </p:spPr>
      </p:pic>
    </p:spTree>
    <p:extLst>
      <p:ext uri="{BB962C8B-B14F-4D97-AF65-F5344CB8AC3E}">
        <p14:creationId xmlns:p14="http://schemas.microsoft.com/office/powerpoint/2010/main" val="16854077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3E4506-9047-47E7-9C0B-0416809A760F}"/>
              </a:ext>
            </a:extLst>
          </p:cNvPr>
          <p:cNvSpPr>
            <a:spLocks noGrp="1"/>
          </p:cNvSpPr>
          <p:nvPr>
            <p:ph type="title"/>
          </p:nvPr>
        </p:nvSpPr>
        <p:spPr>
          <a:xfrm>
            <a:off x="704850" y="1303365"/>
            <a:ext cx="15297150" cy="712631"/>
          </a:xfrm>
        </p:spPr>
        <p:txBody>
          <a:bodyPr/>
          <a:lstStyle/>
          <a:p>
            <a:r>
              <a:rPr lang="en-US" err="1"/>
              <a:t>Flytting</a:t>
            </a:r>
            <a:r>
              <a:rPr lang="en-US"/>
              <a:t> </a:t>
            </a:r>
            <a:r>
              <a:rPr lang="en-US" err="1"/>
              <a:t>av</a:t>
            </a:r>
            <a:r>
              <a:rPr lang="en-US"/>
              <a:t> </a:t>
            </a:r>
            <a:r>
              <a:rPr lang="en-US" err="1"/>
              <a:t>kamp</a:t>
            </a:r>
            <a:r>
              <a:rPr lang="en-US"/>
              <a:t> </a:t>
            </a:r>
            <a:r>
              <a:rPr lang="en-US" err="1"/>
              <a:t>pga</a:t>
            </a:r>
            <a:r>
              <a:rPr lang="en-US"/>
              <a:t>. </a:t>
            </a:r>
            <a:r>
              <a:rPr lang="en-US" err="1"/>
              <a:t>sykdom</a:t>
            </a:r>
            <a:r>
              <a:rPr lang="en-US"/>
              <a:t> </a:t>
            </a:r>
            <a:r>
              <a:rPr lang="en-US" err="1"/>
              <a:t>eller</a:t>
            </a:r>
            <a:r>
              <a:rPr lang="en-US"/>
              <a:t> </a:t>
            </a:r>
            <a:r>
              <a:rPr lang="en-US" err="1"/>
              <a:t>påvist</a:t>
            </a:r>
            <a:r>
              <a:rPr lang="en-US"/>
              <a:t> COVID-19</a:t>
            </a:r>
          </a:p>
        </p:txBody>
      </p:sp>
      <p:sp>
        <p:nvSpPr>
          <p:cNvPr id="3" name="Content Placeholder 2">
            <a:extLst>
              <a:ext uri="{FF2B5EF4-FFF2-40B4-BE49-F238E27FC236}">
                <a16:creationId xmlns="" xmlns:a16="http://schemas.microsoft.com/office/drawing/2014/main" id="{6B1EA477-9597-4466-BC61-3F8F88477A03}"/>
              </a:ext>
            </a:extLst>
          </p:cNvPr>
          <p:cNvSpPr>
            <a:spLocks noGrp="1"/>
          </p:cNvSpPr>
          <p:nvPr>
            <p:ph sz="quarter" idx="18"/>
          </p:nvPr>
        </p:nvSpPr>
        <p:spPr>
          <a:xfrm>
            <a:off x="704850" y="2571750"/>
            <a:ext cx="15297150" cy="5894570"/>
          </a:xfrm>
        </p:spPr>
        <p:txBody>
          <a:bodyPr>
            <a:normAutofit fontScale="92500" lnSpcReduction="20000"/>
          </a:bodyPr>
          <a:lstStyle/>
          <a:p>
            <a:pPr marL="0" indent="0">
              <a:buNone/>
            </a:pPr>
            <a:r>
              <a:rPr lang="nb-NO"/>
              <a:t>Det er fri </a:t>
            </a:r>
            <a:r>
              <a:rPr lang="nb-NO" err="1"/>
              <a:t>omberamming</a:t>
            </a:r>
            <a:r>
              <a:rPr lang="nb-NO"/>
              <a:t> helt opp til kampstart dersom det gjelder </a:t>
            </a:r>
            <a:r>
              <a:rPr lang="nb-NO" b="1" u="sng"/>
              <a:t>påvist Covid-19 </a:t>
            </a:r>
            <a:r>
              <a:rPr lang="nb-NO"/>
              <a:t>og laget av den grunn etter råd fra helsemyndighetene ikke skal stille til kamp</a:t>
            </a:r>
            <a:r>
              <a:rPr lang="nb-NO" b="1" u="sng"/>
              <a:t/>
            </a:r>
            <a:br>
              <a:rPr lang="nb-NO" b="1" u="sng"/>
            </a:br>
            <a:endParaRPr lang="nb-NO" b="1" u="sng"/>
          </a:p>
          <a:p>
            <a:pPr marL="0" indent="0">
              <a:buNone/>
            </a:pPr>
            <a:r>
              <a:rPr lang="nb-NO" b="1" u="sng"/>
              <a:t>Ved sykdom</a:t>
            </a:r>
            <a:br>
              <a:rPr lang="nb-NO" b="1" u="sng"/>
            </a:br>
            <a:endParaRPr lang="nb-NO"/>
          </a:p>
          <a:p>
            <a:pPr marL="0" indent="0">
              <a:buNone/>
            </a:pPr>
            <a:r>
              <a:rPr lang="nb-NO"/>
              <a:t>Dersom minimum tre spillere ikke kan delta i kamp på grunn av sykdom, og laget av den grunn ikke kan stille til kamp, må dokumentasjon sendes til regionen fra foresatte eller spillere. Motstander, dommer og regionen må få beskjed om at kampen ikke kan gjennomføres før kampen skulle vært spilt.</a:t>
            </a:r>
          </a:p>
          <a:p>
            <a:pPr marL="0" indent="0">
              <a:buNone/>
            </a:pPr>
            <a:endParaRPr lang="nb-NO" b="1" i="1"/>
          </a:p>
          <a:p>
            <a:pPr marL="0" indent="0">
              <a:buNone/>
            </a:pPr>
            <a:r>
              <a:rPr lang="nb-NO" b="1" i="1"/>
              <a:t>Lagene må bli enige om ny dato. Laget som ikke kunne stille til kamp har ansvar for å kontakte motstander så fort som mulig og avtale nytt kamptidspunkt innen 7 kalenderdager etter at kampen opprinnelig skulle vært spilt. Nytt tidspunkt skal sendes til regionen på e-post.</a:t>
            </a:r>
            <a:endParaRPr lang="nb-NO"/>
          </a:p>
          <a:p>
            <a:endParaRPr lang="en-US"/>
          </a:p>
        </p:txBody>
      </p:sp>
      <p:sp>
        <p:nvSpPr>
          <p:cNvPr id="5" name="Date Placeholder 4">
            <a:extLst>
              <a:ext uri="{FF2B5EF4-FFF2-40B4-BE49-F238E27FC236}">
                <a16:creationId xmlns="" xmlns:a16="http://schemas.microsoft.com/office/drawing/2014/main" id="{11754E29-C027-4C2F-8DD1-D5DABAFD75EA}"/>
              </a:ext>
            </a:extLst>
          </p:cNvPr>
          <p:cNvSpPr>
            <a:spLocks noGrp="1"/>
          </p:cNvSpPr>
          <p:nvPr>
            <p:ph type="dt" sz="half" idx="2"/>
          </p:nvPr>
        </p:nvSpPr>
        <p:spPr/>
        <p:txBody>
          <a:bodyPr/>
          <a:lstStyle/>
          <a:p>
            <a:fld id="{56D326E3-F615-4C31-A055-7AF38649245F}" type="datetime1">
              <a:rPr lang="nb-NO" smtClean="0"/>
              <a:t>07.09.2020</a:t>
            </a:fld>
            <a:endParaRPr lang="nb-NO"/>
          </a:p>
        </p:txBody>
      </p:sp>
      <p:sp>
        <p:nvSpPr>
          <p:cNvPr id="6" name="Footer Placeholder 5">
            <a:extLst>
              <a:ext uri="{FF2B5EF4-FFF2-40B4-BE49-F238E27FC236}">
                <a16:creationId xmlns="" xmlns:a16="http://schemas.microsoft.com/office/drawing/2014/main" id="{F3FC1539-CE86-4248-92B9-A462BCE71030}"/>
              </a:ext>
            </a:extLst>
          </p:cNvPr>
          <p:cNvSpPr>
            <a:spLocks noGrp="1"/>
          </p:cNvSpPr>
          <p:nvPr>
            <p:ph type="ftr" sz="quarter" idx="3"/>
          </p:nvPr>
        </p:nvSpPr>
        <p:spPr/>
        <p:txBody>
          <a:bodyPr/>
          <a:lstStyle/>
          <a:p>
            <a:r>
              <a:rPr lang="nb-NO"/>
              <a:t>Lagsmøter</a:t>
            </a:r>
          </a:p>
        </p:txBody>
      </p:sp>
    </p:spTree>
    <p:extLst>
      <p:ext uri="{BB962C8B-B14F-4D97-AF65-F5344CB8AC3E}">
        <p14:creationId xmlns:p14="http://schemas.microsoft.com/office/powerpoint/2010/main" val="12600236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3E4506-9047-47E7-9C0B-0416809A760F}"/>
              </a:ext>
            </a:extLst>
          </p:cNvPr>
          <p:cNvSpPr>
            <a:spLocks noGrp="1"/>
          </p:cNvSpPr>
          <p:nvPr>
            <p:ph type="title"/>
          </p:nvPr>
        </p:nvSpPr>
        <p:spPr>
          <a:xfrm>
            <a:off x="704850" y="1303365"/>
            <a:ext cx="14001749" cy="712631"/>
          </a:xfrm>
        </p:spPr>
        <p:txBody>
          <a:bodyPr/>
          <a:lstStyle/>
          <a:p>
            <a:r>
              <a:rPr lang="en-US" sz="4000"/>
              <a:t>NHF Region </a:t>
            </a:r>
            <a:r>
              <a:rPr lang="en-US" sz="4000" err="1"/>
              <a:t>SørVest</a:t>
            </a:r>
            <a:r>
              <a:rPr lang="en-US" sz="4000"/>
              <a:t> - </a:t>
            </a:r>
            <a:r>
              <a:rPr lang="en-US" sz="4000" err="1"/>
              <a:t>kontinuerlig</a:t>
            </a:r>
            <a:r>
              <a:rPr lang="en-US" sz="4000"/>
              <a:t> </a:t>
            </a:r>
            <a:r>
              <a:rPr lang="en-US" sz="4000" err="1"/>
              <a:t>arbeid</a:t>
            </a:r>
            <a:r>
              <a:rPr lang="en-US" sz="4000"/>
              <a:t> med </a:t>
            </a:r>
            <a:r>
              <a:rPr lang="en-US" sz="4000" err="1"/>
              <a:t>kampoppsett</a:t>
            </a:r>
            <a:r>
              <a:rPr lang="en-US" sz="4000"/>
              <a:t> </a:t>
            </a:r>
            <a:r>
              <a:rPr lang="en-US" sz="4000" err="1"/>
              <a:t>og</a:t>
            </a:r>
            <a:r>
              <a:rPr lang="en-US" sz="4000"/>
              <a:t> arrangement </a:t>
            </a:r>
            <a:r>
              <a:rPr lang="en-US" sz="4000" err="1"/>
              <a:t>i</a:t>
            </a:r>
            <a:r>
              <a:rPr lang="en-US" sz="4000"/>
              <a:t> </a:t>
            </a:r>
            <a:r>
              <a:rPr lang="en-US" sz="4000" err="1"/>
              <a:t>forhold</a:t>
            </a:r>
            <a:r>
              <a:rPr lang="en-US" sz="4000"/>
              <a:t> </a:t>
            </a:r>
            <a:r>
              <a:rPr lang="en-US" sz="4000" err="1"/>
              <a:t>til</a:t>
            </a:r>
            <a:r>
              <a:rPr lang="en-US" sz="4000"/>
              <a:t> COVID-19</a:t>
            </a:r>
          </a:p>
        </p:txBody>
      </p:sp>
      <p:sp>
        <p:nvSpPr>
          <p:cNvPr id="3" name="Content Placeholder 2">
            <a:extLst>
              <a:ext uri="{FF2B5EF4-FFF2-40B4-BE49-F238E27FC236}">
                <a16:creationId xmlns="" xmlns:a16="http://schemas.microsoft.com/office/drawing/2014/main" id="{6B1EA477-9597-4466-BC61-3F8F88477A03}"/>
              </a:ext>
            </a:extLst>
          </p:cNvPr>
          <p:cNvSpPr>
            <a:spLocks noGrp="1"/>
          </p:cNvSpPr>
          <p:nvPr>
            <p:ph sz="quarter" idx="18"/>
          </p:nvPr>
        </p:nvSpPr>
        <p:spPr>
          <a:xfrm>
            <a:off x="704850" y="3556000"/>
            <a:ext cx="15297150" cy="4910320"/>
          </a:xfrm>
        </p:spPr>
        <p:txBody>
          <a:bodyPr>
            <a:normAutofit/>
          </a:bodyPr>
          <a:lstStyle/>
          <a:p>
            <a:r>
              <a:rPr lang="nb-NO"/>
              <a:t>Arbeider med alternative løsninger for arrangement i Intersport 4’er håndball og </a:t>
            </a:r>
            <a:r>
              <a:rPr lang="nb-NO" err="1"/>
              <a:t>Aktivitetsserie</a:t>
            </a:r>
            <a:r>
              <a:rPr lang="nb-NO"/>
              <a:t> for 9-åringene.</a:t>
            </a:r>
          </a:p>
          <a:p>
            <a:r>
              <a:rPr lang="nb-NO"/>
              <a:t>Arbeider med å flytte på seniorkamper som har utsatt sesongstart.</a:t>
            </a:r>
          </a:p>
          <a:p>
            <a:r>
              <a:rPr lang="nb-NO"/>
              <a:t>Arbeider med å flytte på kamper slik at det blir tilstrekkelig med pausetid mellom oppsatte kamper, slik at retningslinjene blir lettere å etterleve.</a:t>
            </a:r>
          </a:p>
          <a:p>
            <a:r>
              <a:rPr lang="nb-NO"/>
              <a:t>Arbeider med avdelinger hvor vi har få påmeldte lag grunnet trekkinger</a:t>
            </a:r>
          </a:p>
          <a:p>
            <a:r>
              <a:rPr lang="nb-NO"/>
              <a:t>Nytt tilbud: Juniorserien </a:t>
            </a:r>
            <a:r>
              <a:rPr lang="nb-NO" err="1"/>
              <a:t>Extra</a:t>
            </a:r>
            <a:endParaRPr lang="nb-NO"/>
          </a:p>
          <a:p>
            <a:endParaRPr lang="en-US"/>
          </a:p>
        </p:txBody>
      </p:sp>
      <p:sp>
        <p:nvSpPr>
          <p:cNvPr id="5" name="Date Placeholder 4">
            <a:extLst>
              <a:ext uri="{FF2B5EF4-FFF2-40B4-BE49-F238E27FC236}">
                <a16:creationId xmlns="" xmlns:a16="http://schemas.microsoft.com/office/drawing/2014/main" id="{11754E29-C027-4C2F-8DD1-D5DABAFD75EA}"/>
              </a:ext>
            </a:extLst>
          </p:cNvPr>
          <p:cNvSpPr>
            <a:spLocks noGrp="1"/>
          </p:cNvSpPr>
          <p:nvPr>
            <p:ph type="dt" sz="half" idx="2"/>
          </p:nvPr>
        </p:nvSpPr>
        <p:spPr/>
        <p:txBody>
          <a:bodyPr/>
          <a:lstStyle/>
          <a:p>
            <a:fld id="{56D326E3-F615-4C31-A055-7AF38649245F}" type="datetime1">
              <a:rPr lang="nb-NO" smtClean="0"/>
              <a:t>07.09.2020</a:t>
            </a:fld>
            <a:endParaRPr lang="nb-NO"/>
          </a:p>
        </p:txBody>
      </p:sp>
      <p:sp>
        <p:nvSpPr>
          <p:cNvPr id="6" name="Footer Placeholder 5">
            <a:extLst>
              <a:ext uri="{FF2B5EF4-FFF2-40B4-BE49-F238E27FC236}">
                <a16:creationId xmlns="" xmlns:a16="http://schemas.microsoft.com/office/drawing/2014/main" id="{F3FC1539-CE86-4248-92B9-A462BCE71030}"/>
              </a:ext>
            </a:extLst>
          </p:cNvPr>
          <p:cNvSpPr>
            <a:spLocks noGrp="1"/>
          </p:cNvSpPr>
          <p:nvPr>
            <p:ph type="ftr" sz="quarter" idx="3"/>
          </p:nvPr>
        </p:nvSpPr>
        <p:spPr/>
        <p:txBody>
          <a:bodyPr/>
          <a:lstStyle/>
          <a:p>
            <a:r>
              <a:rPr lang="nb-NO"/>
              <a:t>Lagsmøter</a:t>
            </a:r>
          </a:p>
        </p:txBody>
      </p:sp>
    </p:spTree>
    <p:extLst>
      <p:ext uri="{BB962C8B-B14F-4D97-AF65-F5344CB8AC3E}">
        <p14:creationId xmlns:p14="http://schemas.microsoft.com/office/powerpoint/2010/main" val="3621050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A007C575-49DD-438D-B990-6A05EEA1A7EE}"/>
              </a:ext>
            </a:extLst>
          </p:cNvPr>
          <p:cNvSpPr>
            <a:spLocks noGrp="1"/>
          </p:cNvSpPr>
          <p:nvPr>
            <p:ph type="dt" sz="half" idx="10"/>
          </p:nvPr>
        </p:nvSpPr>
        <p:spPr/>
        <p:txBody>
          <a:bodyPr/>
          <a:lstStyle/>
          <a:p>
            <a:fld id="{632E9432-FC1A-4E7D-8F01-2C05618D8404}" type="datetime1">
              <a:rPr lang="nb-NO" smtClean="0"/>
              <a:t>07.09.2020</a:t>
            </a:fld>
            <a:endParaRPr lang="nb-NO"/>
          </a:p>
        </p:txBody>
      </p:sp>
      <p:sp>
        <p:nvSpPr>
          <p:cNvPr id="3" name="Title 2">
            <a:extLst>
              <a:ext uri="{FF2B5EF4-FFF2-40B4-BE49-F238E27FC236}">
                <a16:creationId xmlns="" xmlns:a16="http://schemas.microsoft.com/office/drawing/2014/main" id="{78F55B50-69B1-4BC4-A3D0-34237B903723}"/>
              </a:ext>
            </a:extLst>
          </p:cNvPr>
          <p:cNvSpPr>
            <a:spLocks noGrp="1"/>
          </p:cNvSpPr>
          <p:nvPr>
            <p:ph type="ctrTitle"/>
          </p:nvPr>
        </p:nvSpPr>
        <p:spPr>
          <a:xfrm>
            <a:off x="1524000" y="2590801"/>
            <a:ext cx="13735050" cy="2819399"/>
          </a:xfrm>
        </p:spPr>
        <p:txBody>
          <a:bodyPr/>
          <a:lstStyle/>
          <a:p>
            <a:r>
              <a:rPr lang="en-US" sz="6000"/>
              <a:t>VELKOMMEN TIL WEBINAR: LAGSMØTE I REGION SØRVEST</a:t>
            </a:r>
          </a:p>
        </p:txBody>
      </p:sp>
    </p:spTree>
    <p:extLst>
      <p:ext uri="{BB962C8B-B14F-4D97-AF65-F5344CB8AC3E}">
        <p14:creationId xmlns:p14="http://schemas.microsoft.com/office/powerpoint/2010/main" val="27132186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3E4506-9047-47E7-9C0B-0416809A760F}"/>
              </a:ext>
            </a:extLst>
          </p:cNvPr>
          <p:cNvSpPr>
            <a:spLocks noGrp="1"/>
          </p:cNvSpPr>
          <p:nvPr>
            <p:ph type="title"/>
          </p:nvPr>
        </p:nvSpPr>
        <p:spPr>
          <a:xfrm>
            <a:off x="704850" y="1303365"/>
            <a:ext cx="15163800" cy="712631"/>
          </a:xfrm>
        </p:spPr>
        <p:txBody>
          <a:bodyPr/>
          <a:lstStyle/>
          <a:p>
            <a:r>
              <a:rPr lang="en-US" err="1"/>
              <a:t>Relevante</a:t>
            </a:r>
            <a:r>
              <a:rPr lang="en-US"/>
              <a:t> </a:t>
            </a:r>
            <a:r>
              <a:rPr lang="en-US" err="1"/>
              <a:t>dokumenter</a:t>
            </a:r>
            <a:r>
              <a:rPr lang="en-US"/>
              <a:t> for </a:t>
            </a:r>
            <a:r>
              <a:rPr lang="en-US" err="1"/>
              <a:t>kamp</a:t>
            </a:r>
            <a:r>
              <a:rPr lang="en-US"/>
              <a:t> </a:t>
            </a:r>
            <a:r>
              <a:rPr lang="en-US" err="1"/>
              <a:t>og</a:t>
            </a:r>
            <a:r>
              <a:rPr lang="en-US"/>
              <a:t> arrangement</a:t>
            </a:r>
          </a:p>
        </p:txBody>
      </p:sp>
      <p:sp>
        <p:nvSpPr>
          <p:cNvPr id="3" name="Content Placeholder 2">
            <a:extLst>
              <a:ext uri="{FF2B5EF4-FFF2-40B4-BE49-F238E27FC236}">
                <a16:creationId xmlns="" xmlns:a16="http://schemas.microsoft.com/office/drawing/2014/main" id="{6B1EA477-9597-4466-BC61-3F8F88477A03}"/>
              </a:ext>
            </a:extLst>
          </p:cNvPr>
          <p:cNvSpPr>
            <a:spLocks noGrp="1"/>
          </p:cNvSpPr>
          <p:nvPr>
            <p:ph sz="quarter" idx="18"/>
          </p:nvPr>
        </p:nvSpPr>
        <p:spPr>
          <a:xfrm>
            <a:off x="704850" y="2571750"/>
            <a:ext cx="15297150" cy="5894570"/>
          </a:xfrm>
        </p:spPr>
        <p:txBody>
          <a:bodyPr>
            <a:normAutofit/>
          </a:bodyPr>
          <a:lstStyle/>
          <a:p>
            <a:r>
              <a:rPr lang="en-US" err="1"/>
              <a:t>Veileder</a:t>
            </a:r>
            <a:r>
              <a:rPr lang="en-US"/>
              <a:t> for </a:t>
            </a:r>
            <a:r>
              <a:rPr lang="en-US" err="1"/>
              <a:t>kamper</a:t>
            </a:r>
            <a:r>
              <a:rPr lang="en-US"/>
              <a:t> </a:t>
            </a:r>
            <a:r>
              <a:rPr lang="en-US" err="1"/>
              <a:t>og</a:t>
            </a:r>
            <a:r>
              <a:rPr lang="en-US"/>
              <a:t> arrangement: </a:t>
            </a:r>
            <a:r>
              <a:rPr lang="en-US">
                <a:hlinkClick r:id="rId2"/>
              </a:rPr>
              <a:t>https://www.handball.no/nyheter/2020/08/veileder-for-kamp-og-arrangement/</a:t>
            </a:r>
            <a:endParaRPr lang="en-US"/>
          </a:p>
          <a:p>
            <a:endParaRPr lang="en-US"/>
          </a:p>
          <a:p>
            <a:r>
              <a:rPr lang="en-US" err="1"/>
              <a:t>Protokoll</a:t>
            </a:r>
            <a:r>
              <a:rPr lang="en-US"/>
              <a:t> for </a:t>
            </a:r>
            <a:r>
              <a:rPr lang="en-US" err="1"/>
              <a:t>barne</a:t>
            </a:r>
            <a:r>
              <a:rPr lang="en-US"/>
              <a:t>- </a:t>
            </a:r>
            <a:r>
              <a:rPr lang="en-US" err="1"/>
              <a:t>og</a:t>
            </a:r>
            <a:r>
              <a:rPr lang="en-US"/>
              <a:t> </a:t>
            </a:r>
            <a:r>
              <a:rPr lang="en-US" err="1"/>
              <a:t>ungdomshåndballen</a:t>
            </a:r>
            <a:r>
              <a:rPr lang="en-US"/>
              <a:t>: </a:t>
            </a:r>
            <a:r>
              <a:rPr lang="en-US">
                <a:hlinkClick r:id="rId3"/>
              </a:rPr>
              <a:t>https://www.handball.no/nyheter/2020/05/handballens-egen-veileder-for-smittevern/</a:t>
            </a:r>
            <a:endParaRPr lang="en-US"/>
          </a:p>
          <a:p>
            <a:endParaRPr lang="en-US"/>
          </a:p>
          <a:p>
            <a:r>
              <a:rPr lang="en-US" err="1"/>
              <a:t>Håndball</a:t>
            </a:r>
            <a:r>
              <a:rPr lang="en-US"/>
              <a:t> </a:t>
            </a:r>
            <a:r>
              <a:rPr lang="en-US" err="1"/>
              <a:t>og</a:t>
            </a:r>
            <a:r>
              <a:rPr lang="en-US"/>
              <a:t> </a:t>
            </a:r>
            <a:r>
              <a:rPr lang="en-US" err="1"/>
              <a:t>korona</a:t>
            </a:r>
            <a:r>
              <a:rPr lang="en-US"/>
              <a:t>: </a:t>
            </a:r>
            <a:r>
              <a:rPr lang="en-US" err="1"/>
              <a:t>spørsmål</a:t>
            </a:r>
            <a:r>
              <a:rPr lang="en-US"/>
              <a:t> </a:t>
            </a:r>
            <a:r>
              <a:rPr lang="en-US" err="1"/>
              <a:t>og</a:t>
            </a:r>
            <a:r>
              <a:rPr lang="en-US"/>
              <a:t> </a:t>
            </a:r>
            <a:r>
              <a:rPr lang="en-US" err="1"/>
              <a:t>svar</a:t>
            </a:r>
            <a:r>
              <a:rPr lang="en-US"/>
              <a:t>: </a:t>
            </a:r>
            <a:r>
              <a:rPr lang="en-US">
                <a:hlinkClick r:id="rId4"/>
              </a:rPr>
              <a:t>https://www.handball.no/nyheter/2020/08/handball-og-korona-sporsmal-og-svar/</a:t>
            </a:r>
            <a:endParaRPr lang="en-US"/>
          </a:p>
        </p:txBody>
      </p:sp>
      <p:sp>
        <p:nvSpPr>
          <p:cNvPr id="5" name="Date Placeholder 4">
            <a:extLst>
              <a:ext uri="{FF2B5EF4-FFF2-40B4-BE49-F238E27FC236}">
                <a16:creationId xmlns="" xmlns:a16="http://schemas.microsoft.com/office/drawing/2014/main" id="{11754E29-C027-4C2F-8DD1-D5DABAFD75EA}"/>
              </a:ext>
            </a:extLst>
          </p:cNvPr>
          <p:cNvSpPr>
            <a:spLocks noGrp="1"/>
          </p:cNvSpPr>
          <p:nvPr>
            <p:ph type="dt" sz="half" idx="2"/>
          </p:nvPr>
        </p:nvSpPr>
        <p:spPr/>
        <p:txBody>
          <a:bodyPr/>
          <a:lstStyle/>
          <a:p>
            <a:fld id="{56D326E3-F615-4C31-A055-7AF38649245F}" type="datetime1">
              <a:rPr lang="nb-NO" smtClean="0"/>
              <a:t>07.09.2020</a:t>
            </a:fld>
            <a:endParaRPr lang="nb-NO"/>
          </a:p>
        </p:txBody>
      </p:sp>
      <p:sp>
        <p:nvSpPr>
          <p:cNvPr id="6" name="Footer Placeholder 5">
            <a:extLst>
              <a:ext uri="{FF2B5EF4-FFF2-40B4-BE49-F238E27FC236}">
                <a16:creationId xmlns="" xmlns:a16="http://schemas.microsoft.com/office/drawing/2014/main" id="{F3FC1539-CE86-4248-92B9-A462BCE71030}"/>
              </a:ext>
            </a:extLst>
          </p:cNvPr>
          <p:cNvSpPr>
            <a:spLocks noGrp="1"/>
          </p:cNvSpPr>
          <p:nvPr>
            <p:ph type="ftr" sz="quarter" idx="3"/>
          </p:nvPr>
        </p:nvSpPr>
        <p:spPr/>
        <p:txBody>
          <a:bodyPr/>
          <a:lstStyle/>
          <a:p>
            <a:r>
              <a:rPr lang="nb-NO"/>
              <a:t>Lagsmøter</a:t>
            </a:r>
          </a:p>
        </p:txBody>
      </p:sp>
    </p:spTree>
    <p:extLst>
      <p:ext uri="{BB962C8B-B14F-4D97-AF65-F5344CB8AC3E}">
        <p14:creationId xmlns:p14="http://schemas.microsoft.com/office/powerpoint/2010/main" val="5929203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2452255" y="4530437"/>
            <a:ext cx="12385964" cy="707886"/>
          </a:xfrm>
          <a:prstGeom prst="rect">
            <a:avLst/>
          </a:prstGeom>
          <a:noFill/>
        </p:spPr>
        <p:txBody>
          <a:bodyPr wrap="square" rtlCol="0">
            <a:spAutoFit/>
          </a:bodyPr>
          <a:lstStyle/>
          <a:p>
            <a:pPr algn="ctr"/>
            <a:r>
              <a:rPr lang="nb-NO" sz="4000">
                <a:solidFill>
                  <a:schemeClr val="bg1"/>
                </a:solidFill>
              </a:rPr>
              <a:t>Spørsmål i </a:t>
            </a:r>
            <a:r>
              <a:rPr lang="nb-NO" sz="4000" err="1">
                <a:solidFill>
                  <a:schemeClr val="bg1"/>
                </a:solidFill>
              </a:rPr>
              <a:t>chat</a:t>
            </a:r>
            <a:endParaRPr lang="nb-NO" sz="4000">
              <a:solidFill>
                <a:schemeClr val="bg1"/>
              </a:solidFill>
            </a:endParaRPr>
          </a:p>
        </p:txBody>
      </p:sp>
    </p:spTree>
    <p:extLst>
      <p:ext uri="{BB962C8B-B14F-4D97-AF65-F5344CB8AC3E}">
        <p14:creationId xmlns:p14="http://schemas.microsoft.com/office/powerpoint/2010/main" val="13460838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3E4506-9047-47E7-9C0B-0416809A760F}"/>
              </a:ext>
            </a:extLst>
          </p:cNvPr>
          <p:cNvSpPr>
            <a:spLocks noGrp="1"/>
          </p:cNvSpPr>
          <p:nvPr>
            <p:ph type="title"/>
          </p:nvPr>
        </p:nvSpPr>
        <p:spPr>
          <a:xfrm>
            <a:off x="704850" y="1303365"/>
            <a:ext cx="14001749" cy="712631"/>
          </a:xfrm>
        </p:spPr>
        <p:txBody>
          <a:bodyPr/>
          <a:lstStyle/>
          <a:p>
            <a:r>
              <a:rPr lang="en-US" err="1"/>
              <a:t>Hovedoppgaver</a:t>
            </a:r>
            <a:endParaRPr lang="en-US"/>
          </a:p>
        </p:txBody>
      </p:sp>
      <p:sp>
        <p:nvSpPr>
          <p:cNvPr id="5" name="Date Placeholder 4">
            <a:extLst>
              <a:ext uri="{FF2B5EF4-FFF2-40B4-BE49-F238E27FC236}">
                <a16:creationId xmlns="" xmlns:a16="http://schemas.microsoft.com/office/drawing/2014/main" id="{11754E29-C027-4C2F-8DD1-D5DABAFD75EA}"/>
              </a:ext>
            </a:extLst>
          </p:cNvPr>
          <p:cNvSpPr>
            <a:spLocks noGrp="1"/>
          </p:cNvSpPr>
          <p:nvPr>
            <p:ph type="dt" sz="half" idx="2"/>
          </p:nvPr>
        </p:nvSpPr>
        <p:spPr/>
        <p:txBody>
          <a:bodyPr/>
          <a:lstStyle/>
          <a:p>
            <a:fld id="{56D326E3-F615-4C31-A055-7AF38649245F}" type="datetime1">
              <a:rPr lang="nb-NO" smtClean="0"/>
              <a:t>07.09.2020</a:t>
            </a:fld>
            <a:endParaRPr lang="nb-NO"/>
          </a:p>
        </p:txBody>
      </p:sp>
      <p:sp>
        <p:nvSpPr>
          <p:cNvPr id="6" name="Footer Placeholder 5">
            <a:extLst>
              <a:ext uri="{FF2B5EF4-FFF2-40B4-BE49-F238E27FC236}">
                <a16:creationId xmlns="" xmlns:a16="http://schemas.microsoft.com/office/drawing/2014/main" id="{F3FC1539-CE86-4248-92B9-A462BCE71030}"/>
              </a:ext>
            </a:extLst>
          </p:cNvPr>
          <p:cNvSpPr>
            <a:spLocks noGrp="1"/>
          </p:cNvSpPr>
          <p:nvPr>
            <p:ph type="ftr" sz="quarter" idx="3"/>
          </p:nvPr>
        </p:nvSpPr>
        <p:spPr/>
        <p:txBody>
          <a:bodyPr/>
          <a:lstStyle/>
          <a:p>
            <a:r>
              <a:rPr lang="nb-NO"/>
              <a:t>Lagsmøter</a:t>
            </a:r>
          </a:p>
        </p:txBody>
      </p:sp>
      <p:sp>
        <p:nvSpPr>
          <p:cNvPr id="7" name="TekstSylinder 6"/>
          <p:cNvSpPr txBox="1"/>
          <p:nvPr/>
        </p:nvSpPr>
        <p:spPr>
          <a:xfrm>
            <a:off x="5943600" y="8877300"/>
            <a:ext cx="6429074" cy="486415"/>
          </a:xfrm>
          <a:prstGeom prst="rect">
            <a:avLst/>
          </a:prstGeom>
          <a:noFill/>
        </p:spPr>
        <p:txBody>
          <a:bodyPr wrap="square" rtlCol="0">
            <a:spAutoFit/>
          </a:bodyPr>
          <a:lstStyle/>
          <a:p>
            <a:r>
              <a:rPr lang="nb-NO"/>
              <a:t>Terminlister offentliggjøres 7. september</a:t>
            </a:r>
          </a:p>
        </p:txBody>
      </p:sp>
      <p:sp>
        <p:nvSpPr>
          <p:cNvPr id="8" name="Plassholder for innhold 7"/>
          <p:cNvSpPr>
            <a:spLocks noGrp="1"/>
          </p:cNvSpPr>
          <p:nvPr>
            <p:ph sz="quarter" idx="18"/>
          </p:nvPr>
        </p:nvSpPr>
        <p:spPr/>
        <p:txBody>
          <a:bodyPr/>
          <a:lstStyle/>
          <a:p>
            <a:r>
              <a:rPr lang="nb-NO" sz="4000" b="1">
                <a:solidFill>
                  <a:srgbClr val="FF0000"/>
                </a:solidFill>
              </a:rPr>
              <a:t>KAMPEN</a:t>
            </a:r>
          </a:p>
          <a:p>
            <a:r>
              <a:rPr lang="nb-NO" sz="2800"/>
              <a:t>KURS- OG UTDANNING</a:t>
            </a:r>
          </a:p>
          <a:p>
            <a:r>
              <a:rPr lang="nb-NO" sz="2800"/>
              <a:t>KLUBBHUSET</a:t>
            </a:r>
          </a:p>
          <a:p>
            <a:r>
              <a:rPr lang="nb-NO" sz="2800"/>
              <a:t>KLUBBUTVIKLING</a:t>
            </a:r>
          </a:p>
          <a:p>
            <a:r>
              <a:rPr lang="nb-NO" sz="2800"/>
              <a:t>SPILLERUTVIKLING</a:t>
            </a:r>
          </a:p>
          <a:p>
            <a:r>
              <a:rPr lang="nb-NO" sz="2800"/>
              <a:t>ARRANGEMENT</a:t>
            </a:r>
          </a:p>
          <a:p>
            <a:r>
              <a:rPr lang="nb-NO" sz="2800"/>
              <a:t>DOMMERUTVIKLING</a:t>
            </a:r>
          </a:p>
          <a:p>
            <a:r>
              <a:rPr lang="nb-NO" sz="2800"/>
              <a:t>ANLEGG</a:t>
            </a:r>
          </a:p>
        </p:txBody>
      </p:sp>
      <p:pic>
        <p:nvPicPr>
          <p:cNvPr id="9" name="Bil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1152" y="2426976"/>
            <a:ext cx="7839076" cy="5131981"/>
          </a:xfrm>
          <a:prstGeom prst="rect">
            <a:avLst/>
          </a:prstGeom>
        </p:spPr>
      </p:pic>
    </p:spTree>
    <p:extLst>
      <p:ext uri="{BB962C8B-B14F-4D97-AF65-F5344CB8AC3E}">
        <p14:creationId xmlns:p14="http://schemas.microsoft.com/office/powerpoint/2010/main" val="5718158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3E4506-9047-47E7-9C0B-0416809A760F}"/>
              </a:ext>
            </a:extLst>
          </p:cNvPr>
          <p:cNvSpPr>
            <a:spLocks noGrp="1"/>
          </p:cNvSpPr>
          <p:nvPr>
            <p:ph type="title"/>
          </p:nvPr>
        </p:nvSpPr>
        <p:spPr>
          <a:xfrm>
            <a:off x="704850" y="1303365"/>
            <a:ext cx="14001749" cy="712631"/>
          </a:xfrm>
        </p:spPr>
        <p:txBody>
          <a:bodyPr/>
          <a:lstStyle/>
          <a:p>
            <a:r>
              <a:rPr lang="en-US" err="1"/>
              <a:t>MinHåndball-appen</a:t>
            </a:r>
            <a:endParaRPr lang="en-US"/>
          </a:p>
        </p:txBody>
      </p:sp>
      <p:sp>
        <p:nvSpPr>
          <p:cNvPr id="3" name="Content Placeholder 2">
            <a:extLst>
              <a:ext uri="{FF2B5EF4-FFF2-40B4-BE49-F238E27FC236}">
                <a16:creationId xmlns="" xmlns:a16="http://schemas.microsoft.com/office/drawing/2014/main" id="{6B1EA477-9597-4466-BC61-3F8F88477A03}"/>
              </a:ext>
            </a:extLst>
          </p:cNvPr>
          <p:cNvSpPr>
            <a:spLocks noGrp="1"/>
          </p:cNvSpPr>
          <p:nvPr>
            <p:ph sz="quarter" idx="18"/>
          </p:nvPr>
        </p:nvSpPr>
        <p:spPr>
          <a:xfrm>
            <a:off x="704850" y="2571750"/>
            <a:ext cx="8515350" cy="5894570"/>
          </a:xfrm>
        </p:spPr>
        <p:txBody>
          <a:bodyPr>
            <a:normAutofit/>
          </a:bodyPr>
          <a:lstStyle/>
          <a:p>
            <a:pPr fontAlgn="base"/>
            <a:r>
              <a:rPr lang="nb-NO" dirty="0"/>
              <a:t>Last ned oppdatert </a:t>
            </a:r>
            <a:r>
              <a:rPr lang="nb-NO" dirty="0" err="1"/>
              <a:t>app</a:t>
            </a:r>
            <a:r>
              <a:rPr lang="en-US" dirty="0"/>
              <a:t>​.</a:t>
            </a:r>
          </a:p>
          <a:p>
            <a:pPr fontAlgn="base"/>
            <a:r>
              <a:rPr lang="nb-NO" dirty="0"/>
              <a:t>Følg dine lag på telefonen</a:t>
            </a:r>
            <a:r>
              <a:rPr lang="en-US" dirty="0"/>
              <a:t>​</a:t>
            </a:r>
            <a:r>
              <a:rPr lang="en-US" dirty="0" smtClean="0"/>
              <a:t>, </a:t>
            </a:r>
            <a:r>
              <a:rPr lang="en-US" dirty="0" err="1" smtClean="0"/>
              <a:t>og</a:t>
            </a:r>
            <a:r>
              <a:rPr lang="en-US" dirty="0" smtClean="0"/>
              <a:t> de </a:t>
            </a:r>
            <a:r>
              <a:rPr lang="en-US" dirty="0" err="1" smtClean="0"/>
              <a:t>lagene</a:t>
            </a:r>
            <a:r>
              <a:rPr lang="en-US" dirty="0" smtClean="0"/>
              <a:t> du </a:t>
            </a:r>
            <a:r>
              <a:rPr lang="en-US" dirty="0" err="1" smtClean="0"/>
              <a:t>har</a:t>
            </a:r>
            <a:r>
              <a:rPr lang="en-US" dirty="0" smtClean="0"/>
              <a:t> </a:t>
            </a:r>
            <a:r>
              <a:rPr lang="en-US" dirty="0" err="1" smtClean="0"/>
              <a:t>lyst</a:t>
            </a:r>
            <a:r>
              <a:rPr lang="en-US" dirty="0" smtClean="0"/>
              <a:t> </a:t>
            </a:r>
            <a:r>
              <a:rPr lang="en-US" dirty="0" err="1" smtClean="0"/>
              <a:t>å</a:t>
            </a:r>
            <a:r>
              <a:rPr lang="en-US" dirty="0" smtClean="0"/>
              <a:t> </a:t>
            </a:r>
            <a:r>
              <a:rPr lang="en-US" dirty="0" err="1" smtClean="0"/>
              <a:t>følge</a:t>
            </a:r>
            <a:r>
              <a:rPr lang="en-US" dirty="0" smtClean="0"/>
              <a:t> med </a:t>
            </a:r>
            <a:r>
              <a:rPr lang="en-US" dirty="0" err="1" smtClean="0"/>
              <a:t>på</a:t>
            </a:r>
            <a:r>
              <a:rPr lang="en-US" dirty="0" smtClean="0"/>
              <a:t>. </a:t>
            </a:r>
          </a:p>
          <a:p>
            <a:pPr fontAlgn="base"/>
            <a:endParaRPr lang="en-US" dirty="0"/>
          </a:p>
          <a:p>
            <a:pPr fontAlgn="base"/>
            <a:r>
              <a:rPr lang="nb-NO" dirty="0" smtClean="0"/>
              <a:t>Brukerveiledning </a:t>
            </a:r>
            <a:r>
              <a:rPr lang="nb-NO" dirty="0" err="1"/>
              <a:t>MinHåndball</a:t>
            </a:r>
            <a:r>
              <a:rPr lang="nb-NO" dirty="0"/>
              <a:t>: </a:t>
            </a:r>
            <a:r>
              <a:rPr lang="nb-NO" dirty="0" smtClean="0">
                <a:hlinkClick r:id="rId2"/>
              </a:rPr>
              <a:t>https</a:t>
            </a:r>
            <a:r>
              <a:rPr lang="nb-NO" dirty="0">
                <a:hlinkClick r:id="rId2"/>
              </a:rPr>
              <a:t>://www.handball.no/regioner/nhf-sentralt/praktisk-info/brukerveiledninger/brukerveiledning-min-handball/</a:t>
            </a:r>
            <a:endParaRPr lang="en-US" dirty="0"/>
          </a:p>
        </p:txBody>
      </p:sp>
      <p:sp>
        <p:nvSpPr>
          <p:cNvPr id="5" name="Date Placeholder 4">
            <a:extLst>
              <a:ext uri="{FF2B5EF4-FFF2-40B4-BE49-F238E27FC236}">
                <a16:creationId xmlns="" xmlns:a16="http://schemas.microsoft.com/office/drawing/2014/main" id="{11754E29-C027-4C2F-8DD1-D5DABAFD75EA}"/>
              </a:ext>
            </a:extLst>
          </p:cNvPr>
          <p:cNvSpPr>
            <a:spLocks noGrp="1"/>
          </p:cNvSpPr>
          <p:nvPr>
            <p:ph type="dt" sz="half" idx="2"/>
          </p:nvPr>
        </p:nvSpPr>
        <p:spPr/>
        <p:txBody>
          <a:bodyPr/>
          <a:lstStyle/>
          <a:p>
            <a:fld id="{56D326E3-F615-4C31-A055-7AF38649245F}" type="datetime1">
              <a:rPr lang="nb-NO" smtClean="0"/>
              <a:t>07.09.2020</a:t>
            </a:fld>
            <a:endParaRPr lang="nb-NO"/>
          </a:p>
        </p:txBody>
      </p:sp>
      <p:sp>
        <p:nvSpPr>
          <p:cNvPr id="6" name="Footer Placeholder 5">
            <a:extLst>
              <a:ext uri="{FF2B5EF4-FFF2-40B4-BE49-F238E27FC236}">
                <a16:creationId xmlns="" xmlns:a16="http://schemas.microsoft.com/office/drawing/2014/main" id="{F3FC1539-CE86-4248-92B9-A462BCE71030}"/>
              </a:ext>
            </a:extLst>
          </p:cNvPr>
          <p:cNvSpPr>
            <a:spLocks noGrp="1"/>
          </p:cNvSpPr>
          <p:nvPr>
            <p:ph type="ftr" sz="quarter" idx="3"/>
          </p:nvPr>
        </p:nvSpPr>
        <p:spPr/>
        <p:txBody>
          <a:bodyPr/>
          <a:lstStyle/>
          <a:p>
            <a:r>
              <a:rPr lang="nb-NO"/>
              <a:t>Lagsmøter</a:t>
            </a:r>
          </a:p>
        </p:txBody>
      </p:sp>
      <p:pic>
        <p:nvPicPr>
          <p:cNvPr id="8" name="Bild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8924" y="1860550"/>
            <a:ext cx="6667500" cy="5000625"/>
          </a:xfrm>
          <a:prstGeom prst="rect">
            <a:avLst/>
          </a:prstGeom>
        </p:spPr>
      </p:pic>
    </p:spTree>
    <p:extLst>
      <p:ext uri="{BB962C8B-B14F-4D97-AF65-F5344CB8AC3E}">
        <p14:creationId xmlns:p14="http://schemas.microsoft.com/office/powerpoint/2010/main" val="5704915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3E4506-9047-47E7-9C0B-0416809A760F}"/>
              </a:ext>
            </a:extLst>
          </p:cNvPr>
          <p:cNvSpPr>
            <a:spLocks noGrp="1"/>
          </p:cNvSpPr>
          <p:nvPr>
            <p:ph type="title"/>
          </p:nvPr>
        </p:nvSpPr>
        <p:spPr>
          <a:xfrm>
            <a:off x="704850" y="1303365"/>
            <a:ext cx="14001749" cy="712631"/>
          </a:xfrm>
        </p:spPr>
        <p:txBody>
          <a:bodyPr/>
          <a:lstStyle/>
          <a:p>
            <a:r>
              <a:rPr lang="en-US" err="1"/>
              <a:t>Kontaktinformasjon</a:t>
            </a:r>
            <a:r>
              <a:rPr lang="en-US"/>
              <a:t> </a:t>
            </a:r>
            <a:r>
              <a:rPr lang="en-US" err="1"/>
              <a:t>til</a:t>
            </a:r>
            <a:r>
              <a:rPr lang="en-US"/>
              <a:t> lag (</a:t>
            </a:r>
            <a:r>
              <a:rPr lang="en-US" err="1"/>
              <a:t>SportsAdmin</a:t>
            </a:r>
            <a:r>
              <a:rPr lang="en-US"/>
              <a:t>)</a:t>
            </a:r>
          </a:p>
        </p:txBody>
      </p:sp>
      <p:sp>
        <p:nvSpPr>
          <p:cNvPr id="3" name="Content Placeholder 2">
            <a:extLst>
              <a:ext uri="{FF2B5EF4-FFF2-40B4-BE49-F238E27FC236}">
                <a16:creationId xmlns="" xmlns:a16="http://schemas.microsoft.com/office/drawing/2014/main" id="{6B1EA477-9597-4466-BC61-3F8F88477A03}"/>
              </a:ext>
            </a:extLst>
          </p:cNvPr>
          <p:cNvSpPr>
            <a:spLocks noGrp="1"/>
          </p:cNvSpPr>
          <p:nvPr>
            <p:ph sz="quarter" idx="18"/>
          </p:nvPr>
        </p:nvSpPr>
        <p:spPr>
          <a:xfrm>
            <a:off x="704850" y="2571750"/>
            <a:ext cx="15297150" cy="5894570"/>
          </a:xfrm>
        </p:spPr>
        <p:txBody>
          <a:bodyPr>
            <a:normAutofit/>
          </a:bodyPr>
          <a:lstStyle/>
          <a:p>
            <a:pPr fontAlgn="base"/>
            <a:r>
              <a:rPr lang="nb-NO" dirty="0"/>
              <a:t>Viktig for en god gjennomføring av sesongen at det er mulig å få kontakt med de personene som har ansvar for lagene.</a:t>
            </a:r>
            <a:r>
              <a:rPr lang="en-US" dirty="0"/>
              <a:t>​</a:t>
            </a:r>
          </a:p>
          <a:p>
            <a:pPr fontAlgn="base"/>
            <a:r>
              <a:rPr lang="nb-NO" dirty="0" smtClean="0"/>
              <a:t>Funksjoner registreres </a:t>
            </a:r>
            <a:r>
              <a:rPr lang="nb-NO" dirty="0"/>
              <a:t>i </a:t>
            </a:r>
            <a:r>
              <a:rPr lang="nb-NO" dirty="0" err="1"/>
              <a:t>SportsAdmin</a:t>
            </a:r>
            <a:r>
              <a:rPr lang="nb-NO" dirty="0"/>
              <a:t> (SA)</a:t>
            </a:r>
            <a:r>
              <a:rPr lang="en-US" dirty="0"/>
              <a:t>​.</a:t>
            </a:r>
          </a:p>
          <a:p>
            <a:pPr fontAlgn="base"/>
            <a:r>
              <a:rPr lang="nb-NO" dirty="0" smtClean="0"/>
              <a:t>Registrering </a:t>
            </a:r>
            <a:r>
              <a:rPr lang="nb-NO" dirty="0"/>
              <a:t>av trener, lagleder og kampansvarlig for laget. Registreres som ”Funksjoner” til laget i SA. Deres kontaktinfo vil fremkomme på laget. </a:t>
            </a:r>
          </a:p>
          <a:p>
            <a:pPr fontAlgn="base"/>
            <a:r>
              <a:rPr lang="nb-NO" dirty="0"/>
              <a:t>Huke av for </a:t>
            </a:r>
            <a:r>
              <a:rPr lang="nb-NO" i="1" dirty="0"/>
              <a:t>publisering på internett </a:t>
            </a:r>
            <a:r>
              <a:rPr lang="nb-NO" dirty="0"/>
              <a:t>i Min Profil i </a:t>
            </a:r>
            <a:r>
              <a:rPr lang="nb-NO" dirty="0" err="1"/>
              <a:t>MinIdrett</a:t>
            </a:r>
            <a:r>
              <a:rPr lang="nb-NO" dirty="0"/>
              <a:t>. </a:t>
            </a:r>
          </a:p>
          <a:p>
            <a:pPr fontAlgn="base"/>
            <a:endParaRPr lang="nb-NO" dirty="0"/>
          </a:p>
          <a:p>
            <a:pPr fontAlgn="base"/>
            <a:r>
              <a:rPr lang="nb-NO" dirty="0"/>
              <a:t>Brukerveiledning </a:t>
            </a:r>
            <a:r>
              <a:rPr lang="nb-NO" dirty="0" err="1"/>
              <a:t>SportsAdmin</a:t>
            </a:r>
            <a:r>
              <a:rPr lang="nb-NO" dirty="0"/>
              <a:t> (SA): </a:t>
            </a:r>
            <a:r>
              <a:rPr lang="nb-NO" dirty="0">
                <a:hlinkClick r:id="rId2"/>
              </a:rPr>
              <a:t>http://wildcats.no/wp-content/uploads/2017/01/Brukerveiledning-SA.pdf</a:t>
            </a:r>
            <a:endParaRPr lang="en-US" dirty="0"/>
          </a:p>
          <a:p>
            <a:endParaRPr lang="en-US" dirty="0"/>
          </a:p>
        </p:txBody>
      </p:sp>
      <p:sp>
        <p:nvSpPr>
          <p:cNvPr id="5" name="Date Placeholder 4">
            <a:extLst>
              <a:ext uri="{FF2B5EF4-FFF2-40B4-BE49-F238E27FC236}">
                <a16:creationId xmlns="" xmlns:a16="http://schemas.microsoft.com/office/drawing/2014/main" id="{11754E29-C027-4C2F-8DD1-D5DABAFD75EA}"/>
              </a:ext>
            </a:extLst>
          </p:cNvPr>
          <p:cNvSpPr>
            <a:spLocks noGrp="1"/>
          </p:cNvSpPr>
          <p:nvPr>
            <p:ph type="dt" sz="half" idx="2"/>
          </p:nvPr>
        </p:nvSpPr>
        <p:spPr/>
        <p:txBody>
          <a:bodyPr/>
          <a:lstStyle/>
          <a:p>
            <a:fld id="{56D326E3-F615-4C31-A055-7AF38649245F}" type="datetime1">
              <a:rPr lang="nb-NO" smtClean="0"/>
              <a:t>07.09.2020</a:t>
            </a:fld>
            <a:endParaRPr lang="nb-NO"/>
          </a:p>
        </p:txBody>
      </p:sp>
      <p:sp>
        <p:nvSpPr>
          <p:cNvPr id="6" name="Footer Placeholder 5">
            <a:extLst>
              <a:ext uri="{FF2B5EF4-FFF2-40B4-BE49-F238E27FC236}">
                <a16:creationId xmlns="" xmlns:a16="http://schemas.microsoft.com/office/drawing/2014/main" id="{F3FC1539-CE86-4248-92B9-A462BCE71030}"/>
              </a:ext>
            </a:extLst>
          </p:cNvPr>
          <p:cNvSpPr>
            <a:spLocks noGrp="1"/>
          </p:cNvSpPr>
          <p:nvPr>
            <p:ph type="ftr" sz="quarter" idx="3"/>
          </p:nvPr>
        </p:nvSpPr>
        <p:spPr/>
        <p:txBody>
          <a:bodyPr/>
          <a:lstStyle/>
          <a:p>
            <a:r>
              <a:rPr lang="nb-NO"/>
              <a:t>Lagsmøter</a:t>
            </a:r>
          </a:p>
        </p:txBody>
      </p:sp>
      <p:pic>
        <p:nvPicPr>
          <p:cNvPr id="4" name="Bil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48835" y="173843"/>
            <a:ext cx="5224021" cy="1147536"/>
          </a:xfrm>
          <a:prstGeom prst="rect">
            <a:avLst/>
          </a:prstGeom>
        </p:spPr>
      </p:pic>
    </p:spTree>
    <p:extLst>
      <p:ext uri="{BB962C8B-B14F-4D97-AF65-F5344CB8AC3E}">
        <p14:creationId xmlns:p14="http://schemas.microsoft.com/office/powerpoint/2010/main" val="8188007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3E4506-9047-47E7-9C0B-0416809A760F}"/>
              </a:ext>
            </a:extLst>
          </p:cNvPr>
          <p:cNvSpPr>
            <a:spLocks noGrp="1"/>
          </p:cNvSpPr>
          <p:nvPr>
            <p:ph type="title"/>
          </p:nvPr>
        </p:nvSpPr>
        <p:spPr>
          <a:xfrm>
            <a:off x="704850" y="1303365"/>
            <a:ext cx="14001749" cy="712631"/>
          </a:xfrm>
        </p:spPr>
        <p:txBody>
          <a:bodyPr/>
          <a:lstStyle/>
          <a:p>
            <a:r>
              <a:rPr lang="en-US" err="1"/>
              <a:t>Registrere</a:t>
            </a:r>
            <a:r>
              <a:rPr lang="en-US"/>
              <a:t> </a:t>
            </a:r>
            <a:r>
              <a:rPr lang="en-US" err="1"/>
              <a:t>spillerstall</a:t>
            </a:r>
            <a:r>
              <a:rPr lang="en-US"/>
              <a:t> (</a:t>
            </a:r>
            <a:r>
              <a:rPr lang="en-US" err="1"/>
              <a:t>TurneringsAdmin</a:t>
            </a:r>
            <a:r>
              <a:rPr lang="en-US"/>
              <a:t>)</a:t>
            </a:r>
          </a:p>
        </p:txBody>
      </p:sp>
      <p:sp>
        <p:nvSpPr>
          <p:cNvPr id="3" name="Content Placeholder 2">
            <a:extLst>
              <a:ext uri="{FF2B5EF4-FFF2-40B4-BE49-F238E27FC236}">
                <a16:creationId xmlns="" xmlns:a16="http://schemas.microsoft.com/office/drawing/2014/main" id="{6B1EA477-9597-4466-BC61-3F8F88477A03}"/>
              </a:ext>
            </a:extLst>
          </p:cNvPr>
          <p:cNvSpPr>
            <a:spLocks noGrp="1"/>
          </p:cNvSpPr>
          <p:nvPr>
            <p:ph sz="quarter" idx="18"/>
          </p:nvPr>
        </p:nvSpPr>
        <p:spPr>
          <a:xfrm>
            <a:off x="704850" y="2571750"/>
            <a:ext cx="15297150" cy="5894570"/>
          </a:xfrm>
        </p:spPr>
        <p:txBody>
          <a:bodyPr>
            <a:normAutofit fontScale="92500" lnSpcReduction="10000"/>
          </a:bodyPr>
          <a:lstStyle/>
          <a:p>
            <a:pPr fontAlgn="base"/>
            <a:r>
              <a:rPr lang="nb-NO" dirty="0"/>
              <a:t>Alle lag må registrere spillerstall fra 12 år og opp</a:t>
            </a:r>
            <a:r>
              <a:rPr lang="en-US" dirty="0"/>
              <a:t>​</a:t>
            </a:r>
            <a:r>
              <a:rPr lang="en-US" dirty="0" smtClean="0"/>
              <a:t>. </a:t>
            </a:r>
            <a:r>
              <a:rPr lang="en-US" dirty="0" err="1" smtClean="0"/>
              <a:t>Gjør</a:t>
            </a:r>
            <a:r>
              <a:rPr lang="en-US" dirty="0" smtClean="0"/>
              <a:t> </a:t>
            </a:r>
            <a:r>
              <a:rPr lang="en-US" dirty="0" err="1" smtClean="0"/>
              <a:t>det</a:t>
            </a:r>
            <a:r>
              <a:rPr lang="en-US" dirty="0" smtClean="0"/>
              <a:t> </a:t>
            </a:r>
            <a:r>
              <a:rPr lang="en-US" dirty="0" err="1" smtClean="0"/>
              <a:t>enklere</a:t>
            </a:r>
            <a:r>
              <a:rPr lang="en-US" dirty="0" smtClean="0"/>
              <a:t> </a:t>
            </a:r>
            <a:r>
              <a:rPr lang="en-US" dirty="0" err="1" smtClean="0"/>
              <a:t>å</a:t>
            </a:r>
            <a:r>
              <a:rPr lang="en-US" dirty="0" smtClean="0"/>
              <a:t> </a:t>
            </a:r>
            <a:r>
              <a:rPr lang="en-US" dirty="0" err="1" smtClean="0"/>
              <a:t>legge</a:t>
            </a:r>
            <a:r>
              <a:rPr lang="en-US" dirty="0" smtClean="0"/>
              <a:t> inn </a:t>
            </a:r>
            <a:r>
              <a:rPr lang="en-US" dirty="0" err="1" smtClean="0"/>
              <a:t>kamptropp</a:t>
            </a:r>
            <a:r>
              <a:rPr lang="en-US" dirty="0" smtClean="0"/>
              <a:t>. </a:t>
            </a:r>
            <a:endParaRPr lang="en-US" dirty="0"/>
          </a:p>
          <a:p>
            <a:pPr fontAlgn="base"/>
            <a:r>
              <a:rPr lang="nb-NO" dirty="0" smtClean="0"/>
              <a:t>Gjøres </a:t>
            </a:r>
            <a:r>
              <a:rPr lang="nb-NO" dirty="0"/>
              <a:t>i TA fra «</a:t>
            </a:r>
            <a:r>
              <a:rPr lang="nb-NO" i="1" dirty="0"/>
              <a:t>Mine lag» – «spillerstall» </a:t>
            </a:r>
            <a:r>
              <a:rPr lang="en-US" dirty="0"/>
              <a:t>​</a:t>
            </a:r>
          </a:p>
          <a:p>
            <a:pPr marL="0" indent="0" fontAlgn="base">
              <a:buNone/>
            </a:pPr>
            <a:r>
              <a:rPr lang="nb-NO" i="1" dirty="0"/>
              <a:t>- «legg til eksterne» eller «Hent fra annet lag»</a:t>
            </a:r>
            <a:r>
              <a:rPr lang="en-US" dirty="0"/>
              <a:t>​</a:t>
            </a:r>
          </a:p>
          <a:p>
            <a:pPr fontAlgn="base"/>
            <a:r>
              <a:rPr lang="nb-NO" dirty="0"/>
              <a:t>Kan kopiere spillerstall fra et helt lag</a:t>
            </a:r>
            <a:r>
              <a:rPr lang="en-US" dirty="0"/>
              <a:t>​.</a:t>
            </a:r>
          </a:p>
          <a:p>
            <a:pPr fontAlgn="base"/>
            <a:r>
              <a:rPr lang="nb-NO" dirty="0"/>
              <a:t>Kan gjøres av:</a:t>
            </a:r>
            <a:endParaRPr lang="en-US" dirty="0"/>
          </a:p>
          <a:p>
            <a:pPr fontAlgn="base">
              <a:buFont typeface="Wingdings" charset="2"/>
              <a:buChar char="Ø"/>
            </a:pPr>
            <a:r>
              <a:rPr lang="nb-NO" dirty="0" smtClean="0"/>
              <a:t>Lagleder</a:t>
            </a:r>
            <a:r>
              <a:rPr lang="en-US" dirty="0"/>
              <a:t>​</a:t>
            </a:r>
          </a:p>
          <a:p>
            <a:pPr fontAlgn="base">
              <a:buFont typeface="Wingdings" charset="2"/>
              <a:buChar char="Ø"/>
            </a:pPr>
            <a:r>
              <a:rPr lang="nb-NO" dirty="0" smtClean="0"/>
              <a:t>Trener</a:t>
            </a:r>
            <a:r>
              <a:rPr lang="nb-NO" dirty="0"/>
              <a:t> </a:t>
            </a:r>
            <a:r>
              <a:rPr lang="en-US" dirty="0"/>
              <a:t>​</a:t>
            </a:r>
          </a:p>
          <a:p>
            <a:pPr fontAlgn="base">
              <a:buFont typeface="Wingdings" charset="2"/>
              <a:buChar char="Ø"/>
            </a:pPr>
            <a:r>
              <a:rPr lang="nb-NO" dirty="0" smtClean="0"/>
              <a:t>Kampansvarlig </a:t>
            </a:r>
            <a:r>
              <a:rPr lang="nb-NO" dirty="0"/>
              <a:t>for laget</a:t>
            </a:r>
          </a:p>
          <a:p>
            <a:pPr fontAlgn="base"/>
            <a:endParaRPr lang="nb-NO" dirty="0"/>
          </a:p>
          <a:p>
            <a:pPr fontAlgn="base"/>
            <a:r>
              <a:rPr lang="nb-NO" dirty="0"/>
              <a:t>Brukerveiledning </a:t>
            </a:r>
            <a:r>
              <a:rPr lang="nb-NO" dirty="0" err="1"/>
              <a:t>TurneringsAdmin</a:t>
            </a:r>
            <a:r>
              <a:rPr lang="nb-NO" dirty="0"/>
              <a:t> (TA): </a:t>
            </a:r>
            <a:r>
              <a:rPr lang="nb-NO" dirty="0">
                <a:hlinkClick r:id="rId2"/>
              </a:rPr>
              <a:t>https://www.handball.no/regioner/nhf-sentralt/praktisk-info/brukerveiledninger/brukerveiledning-turneringsadmin/</a:t>
            </a:r>
            <a:endParaRPr lang="en-US" dirty="0"/>
          </a:p>
          <a:p>
            <a:endParaRPr lang="en-US" dirty="0"/>
          </a:p>
        </p:txBody>
      </p:sp>
      <p:sp>
        <p:nvSpPr>
          <p:cNvPr id="5" name="Date Placeholder 4">
            <a:extLst>
              <a:ext uri="{FF2B5EF4-FFF2-40B4-BE49-F238E27FC236}">
                <a16:creationId xmlns="" xmlns:a16="http://schemas.microsoft.com/office/drawing/2014/main" id="{11754E29-C027-4C2F-8DD1-D5DABAFD75EA}"/>
              </a:ext>
            </a:extLst>
          </p:cNvPr>
          <p:cNvSpPr>
            <a:spLocks noGrp="1"/>
          </p:cNvSpPr>
          <p:nvPr>
            <p:ph type="dt" sz="half" idx="2"/>
          </p:nvPr>
        </p:nvSpPr>
        <p:spPr/>
        <p:txBody>
          <a:bodyPr/>
          <a:lstStyle/>
          <a:p>
            <a:fld id="{56D326E3-F615-4C31-A055-7AF38649245F}" type="datetime1">
              <a:rPr lang="nb-NO" smtClean="0"/>
              <a:t>07.09.2020</a:t>
            </a:fld>
            <a:endParaRPr lang="nb-NO"/>
          </a:p>
        </p:txBody>
      </p:sp>
      <p:sp>
        <p:nvSpPr>
          <p:cNvPr id="6" name="Footer Placeholder 5">
            <a:extLst>
              <a:ext uri="{FF2B5EF4-FFF2-40B4-BE49-F238E27FC236}">
                <a16:creationId xmlns="" xmlns:a16="http://schemas.microsoft.com/office/drawing/2014/main" id="{F3FC1539-CE86-4248-92B9-A462BCE71030}"/>
              </a:ext>
            </a:extLst>
          </p:cNvPr>
          <p:cNvSpPr>
            <a:spLocks noGrp="1"/>
          </p:cNvSpPr>
          <p:nvPr>
            <p:ph type="ftr" sz="quarter" idx="3"/>
          </p:nvPr>
        </p:nvSpPr>
        <p:spPr/>
        <p:txBody>
          <a:bodyPr/>
          <a:lstStyle/>
          <a:p>
            <a:r>
              <a:rPr lang="nb-NO"/>
              <a:t>Lagsmøter</a:t>
            </a:r>
          </a:p>
        </p:txBody>
      </p:sp>
      <p:pic>
        <p:nvPicPr>
          <p:cNvPr id="4" name="Bil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23368" y="0"/>
            <a:ext cx="6128007" cy="1160236"/>
          </a:xfrm>
          <a:prstGeom prst="rect">
            <a:avLst/>
          </a:prstGeom>
        </p:spPr>
      </p:pic>
    </p:spTree>
    <p:extLst>
      <p:ext uri="{BB962C8B-B14F-4D97-AF65-F5344CB8AC3E}">
        <p14:creationId xmlns:p14="http://schemas.microsoft.com/office/powerpoint/2010/main" val="16865293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3E4506-9047-47E7-9C0B-0416809A760F}"/>
              </a:ext>
            </a:extLst>
          </p:cNvPr>
          <p:cNvSpPr>
            <a:spLocks noGrp="1"/>
          </p:cNvSpPr>
          <p:nvPr>
            <p:ph type="title"/>
          </p:nvPr>
        </p:nvSpPr>
        <p:spPr>
          <a:xfrm>
            <a:off x="704850" y="1303365"/>
            <a:ext cx="14001749" cy="712631"/>
          </a:xfrm>
        </p:spPr>
        <p:txBody>
          <a:bodyPr/>
          <a:lstStyle/>
          <a:p>
            <a:r>
              <a:rPr lang="en-US" err="1"/>
              <a:t>Registrere</a:t>
            </a:r>
            <a:r>
              <a:rPr lang="en-US"/>
              <a:t> </a:t>
            </a:r>
            <a:r>
              <a:rPr lang="en-US" err="1"/>
              <a:t>kamptropp</a:t>
            </a:r>
            <a:r>
              <a:rPr lang="en-US"/>
              <a:t> (</a:t>
            </a:r>
            <a:r>
              <a:rPr lang="en-US" err="1"/>
              <a:t>TurneringsAdmin</a:t>
            </a:r>
            <a:r>
              <a:rPr lang="en-US"/>
              <a:t>)</a:t>
            </a:r>
          </a:p>
        </p:txBody>
      </p:sp>
      <p:sp>
        <p:nvSpPr>
          <p:cNvPr id="3" name="Content Placeholder 2">
            <a:extLst>
              <a:ext uri="{FF2B5EF4-FFF2-40B4-BE49-F238E27FC236}">
                <a16:creationId xmlns="" xmlns:a16="http://schemas.microsoft.com/office/drawing/2014/main" id="{6B1EA477-9597-4466-BC61-3F8F88477A03}"/>
              </a:ext>
            </a:extLst>
          </p:cNvPr>
          <p:cNvSpPr>
            <a:spLocks noGrp="1"/>
          </p:cNvSpPr>
          <p:nvPr>
            <p:ph sz="quarter" idx="18"/>
          </p:nvPr>
        </p:nvSpPr>
        <p:spPr>
          <a:xfrm>
            <a:off x="704850" y="2571750"/>
            <a:ext cx="15297150" cy="5894570"/>
          </a:xfrm>
        </p:spPr>
        <p:txBody>
          <a:bodyPr>
            <a:normAutofit/>
          </a:bodyPr>
          <a:lstStyle/>
          <a:p>
            <a:pPr fontAlgn="base"/>
            <a:r>
              <a:rPr lang="nb-NO" b="1" dirty="0"/>
              <a:t>12 år – 3.div senior: </a:t>
            </a:r>
            <a:r>
              <a:rPr lang="en-US" dirty="0"/>
              <a:t>​</a:t>
            </a:r>
          </a:p>
          <a:p>
            <a:pPr fontAlgn="base"/>
            <a:r>
              <a:rPr lang="nb-NO" b="1" dirty="0"/>
              <a:t>Legg inn kamptroppen siste virkedag før kampen</a:t>
            </a:r>
            <a:r>
              <a:rPr lang="en-US" dirty="0"/>
              <a:t>​</a:t>
            </a:r>
            <a:r>
              <a:rPr lang="en-US" dirty="0" smtClean="0"/>
              <a:t>.</a:t>
            </a:r>
            <a:endParaRPr lang="en-US" dirty="0"/>
          </a:p>
          <a:p>
            <a:pPr fontAlgn="base"/>
            <a:r>
              <a:rPr lang="nb-NO" i="1" dirty="0"/>
              <a:t>Lagleder</a:t>
            </a:r>
            <a:r>
              <a:rPr lang="nb-NO" dirty="0"/>
              <a:t> og </a:t>
            </a:r>
            <a:r>
              <a:rPr lang="nb-NO" i="1" dirty="0"/>
              <a:t>Trener</a:t>
            </a:r>
            <a:r>
              <a:rPr lang="nb-NO" dirty="0"/>
              <a:t> kan legge inn kamptropp fra </a:t>
            </a:r>
            <a:r>
              <a:rPr lang="nb-NO" dirty="0" err="1"/>
              <a:t>appen</a:t>
            </a:r>
            <a:r>
              <a:rPr lang="nb-NO" dirty="0"/>
              <a:t> Min </a:t>
            </a:r>
            <a:r>
              <a:rPr lang="nb-NO" dirty="0" smtClean="0"/>
              <a:t>Håndball.</a:t>
            </a:r>
            <a:r>
              <a:rPr lang="en-US" dirty="0"/>
              <a:t>​</a:t>
            </a:r>
          </a:p>
          <a:p>
            <a:pPr fontAlgn="base"/>
            <a:r>
              <a:rPr lang="nb-NO" i="1" dirty="0"/>
              <a:t>Lagleder</a:t>
            </a:r>
            <a:r>
              <a:rPr lang="nb-NO" dirty="0"/>
              <a:t>, </a:t>
            </a:r>
            <a:r>
              <a:rPr lang="nb-NO" i="1" dirty="0"/>
              <a:t>Trener</a:t>
            </a:r>
            <a:r>
              <a:rPr lang="nb-NO" dirty="0"/>
              <a:t> og </a:t>
            </a:r>
            <a:r>
              <a:rPr lang="nb-NO" i="1" dirty="0"/>
              <a:t>Kampansvarlig</a:t>
            </a:r>
            <a:r>
              <a:rPr lang="nb-NO" dirty="0"/>
              <a:t> kan legge inn kamptropp fra TA.</a:t>
            </a:r>
            <a:endParaRPr lang="en-US" dirty="0"/>
          </a:p>
          <a:p>
            <a:endParaRPr lang="en-US" dirty="0"/>
          </a:p>
        </p:txBody>
      </p:sp>
      <p:sp>
        <p:nvSpPr>
          <p:cNvPr id="5" name="Date Placeholder 4">
            <a:extLst>
              <a:ext uri="{FF2B5EF4-FFF2-40B4-BE49-F238E27FC236}">
                <a16:creationId xmlns="" xmlns:a16="http://schemas.microsoft.com/office/drawing/2014/main" id="{11754E29-C027-4C2F-8DD1-D5DABAFD75EA}"/>
              </a:ext>
            </a:extLst>
          </p:cNvPr>
          <p:cNvSpPr>
            <a:spLocks noGrp="1"/>
          </p:cNvSpPr>
          <p:nvPr>
            <p:ph type="dt" sz="half" idx="2"/>
          </p:nvPr>
        </p:nvSpPr>
        <p:spPr/>
        <p:txBody>
          <a:bodyPr/>
          <a:lstStyle/>
          <a:p>
            <a:fld id="{56D326E3-F615-4C31-A055-7AF38649245F}" type="datetime1">
              <a:rPr lang="nb-NO" smtClean="0"/>
              <a:t>07.09.2020</a:t>
            </a:fld>
            <a:endParaRPr lang="nb-NO"/>
          </a:p>
        </p:txBody>
      </p:sp>
      <p:sp>
        <p:nvSpPr>
          <p:cNvPr id="6" name="Footer Placeholder 5">
            <a:extLst>
              <a:ext uri="{FF2B5EF4-FFF2-40B4-BE49-F238E27FC236}">
                <a16:creationId xmlns="" xmlns:a16="http://schemas.microsoft.com/office/drawing/2014/main" id="{F3FC1539-CE86-4248-92B9-A462BCE71030}"/>
              </a:ext>
            </a:extLst>
          </p:cNvPr>
          <p:cNvSpPr>
            <a:spLocks noGrp="1"/>
          </p:cNvSpPr>
          <p:nvPr>
            <p:ph type="ftr" sz="quarter" idx="3"/>
          </p:nvPr>
        </p:nvSpPr>
        <p:spPr/>
        <p:txBody>
          <a:bodyPr/>
          <a:lstStyle/>
          <a:p>
            <a:r>
              <a:rPr lang="nb-NO"/>
              <a:t>Lagsmøter</a:t>
            </a:r>
          </a:p>
        </p:txBody>
      </p:sp>
      <p:pic>
        <p:nvPicPr>
          <p:cNvPr id="4" name="Bil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59886" y="176498"/>
            <a:ext cx="5951764" cy="1126867"/>
          </a:xfrm>
          <a:prstGeom prst="rect">
            <a:avLst/>
          </a:prstGeom>
        </p:spPr>
      </p:pic>
    </p:spTree>
    <p:extLst>
      <p:ext uri="{BB962C8B-B14F-4D97-AF65-F5344CB8AC3E}">
        <p14:creationId xmlns:p14="http://schemas.microsoft.com/office/powerpoint/2010/main" val="1569613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3E4506-9047-47E7-9C0B-0416809A760F}"/>
              </a:ext>
            </a:extLst>
          </p:cNvPr>
          <p:cNvSpPr>
            <a:spLocks noGrp="1"/>
          </p:cNvSpPr>
          <p:nvPr>
            <p:ph type="title"/>
          </p:nvPr>
        </p:nvSpPr>
        <p:spPr>
          <a:xfrm>
            <a:off x="704850" y="1303365"/>
            <a:ext cx="14001749" cy="712631"/>
          </a:xfrm>
        </p:spPr>
        <p:txBody>
          <a:bodyPr/>
          <a:lstStyle/>
          <a:p>
            <a:r>
              <a:rPr lang="en-US" err="1"/>
              <a:t>Elektronisk</a:t>
            </a:r>
            <a:r>
              <a:rPr lang="en-US"/>
              <a:t> </a:t>
            </a:r>
            <a:r>
              <a:rPr lang="en-US" err="1"/>
              <a:t>kamprapport</a:t>
            </a:r>
            <a:endParaRPr lang="en-US"/>
          </a:p>
        </p:txBody>
      </p:sp>
      <p:sp>
        <p:nvSpPr>
          <p:cNvPr id="3" name="Content Placeholder 2">
            <a:extLst>
              <a:ext uri="{FF2B5EF4-FFF2-40B4-BE49-F238E27FC236}">
                <a16:creationId xmlns="" xmlns:a16="http://schemas.microsoft.com/office/drawing/2014/main" id="{6B1EA477-9597-4466-BC61-3F8F88477A03}"/>
              </a:ext>
            </a:extLst>
          </p:cNvPr>
          <p:cNvSpPr>
            <a:spLocks noGrp="1"/>
          </p:cNvSpPr>
          <p:nvPr>
            <p:ph sz="quarter" idx="18"/>
          </p:nvPr>
        </p:nvSpPr>
        <p:spPr>
          <a:xfrm>
            <a:off x="704850" y="2571750"/>
            <a:ext cx="15297150" cy="5894570"/>
          </a:xfrm>
        </p:spPr>
        <p:txBody>
          <a:bodyPr>
            <a:normAutofit/>
          </a:bodyPr>
          <a:lstStyle/>
          <a:p>
            <a:pPr fontAlgn="base"/>
            <a:r>
              <a:rPr lang="nb-NO" sz="2400" dirty="0" smtClean="0"/>
              <a:t>Elektronisk kamprapport </a:t>
            </a:r>
            <a:r>
              <a:rPr lang="nb-NO" sz="2400" dirty="0"/>
              <a:t>er dokumentasjon i henhold til helsemyndighetenes krav om deltakerlister. </a:t>
            </a:r>
            <a:endParaRPr lang="nb-NO" sz="2400" dirty="0" smtClean="0"/>
          </a:p>
          <a:p>
            <a:pPr fontAlgn="base"/>
            <a:endParaRPr lang="nb-NO" sz="2400" dirty="0"/>
          </a:p>
          <a:p>
            <a:pPr fontAlgn="base"/>
            <a:r>
              <a:rPr lang="nb-NO" sz="2400" dirty="0"/>
              <a:t>Det skal føres elektronisk kamprapport fra og med 12 årsklassen.</a:t>
            </a:r>
            <a:r>
              <a:rPr lang="en-US" sz="2400" dirty="0"/>
              <a:t>​</a:t>
            </a:r>
          </a:p>
          <a:p>
            <a:pPr fontAlgn="base"/>
            <a:r>
              <a:rPr lang="en-US" sz="2400" dirty="0"/>
              <a:t>12 </a:t>
            </a:r>
            <a:r>
              <a:rPr lang="en-US" sz="2400" dirty="0" err="1"/>
              <a:t>årsklassen</a:t>
            </a:r>
            <a:r>
              <a:rPr lang="en-US" sz="2400" dirty="0"/>
              <a:t> </a:t>
            </a:r>
            <a:r>
              <a:rPr lang="en-US" sz="2400" dirty="0" err="1"/>
              <a:t>skal</a:t>
            </a:r>
            <a:r>
              <a:rPr lang="en-US" sz="2400" dirty="0"/>
              <a:t> </a:t>
            </a:r>
            <a:r>
              <a:rPr lang="en-US" sz="2400" dirty="0" err="1"/>
              <a:t>føre</a:t>
            </a:r>
            <a:r>
              <a:rPr lang="en-US" sz="2400" dirty="0"/>
              <a:t> </a:t>
            </a:r>
            <a:r>
              <a:rPr lang="en-US" sz="2400" dirty="0" err="1"/>
              <a:t>Enkel</a:t>
            </a:r>
            <a:r>
              <a:rPr lang="en-US" sz="2400" dirty="0"/>
              <a:t> Live </a:t>
            </a:r>
            <a:r>
              <a:rPr lang="en-US" sz="2400" dirty="0" err="1"/>
              <a:t>versjon</a:t>
            </a:r>
            <a:r>
              <a:rPr lang="en-US" sz="2400" dirty="0"/>
              <a:t>.</a:t>
            </a:r>
          </a:p>
          <a:p>
            <a:pPr fontAlgn="base"/>
            <a:r>
              <a:rPr lang="en-US" sz="2400" dirty="0"/>
              <a:t>13 </a:t>
            </a:r>
            <a:r>
              <a:rPr lang="en-US" sz="2400" dirty="0" err="1"/>
              <a:t>årsklassen</a:t>
            </a:r>
            <a:r>
              <a:rPr lang="en-US" sz="2400" dirty="0"/>
              <a:t> </a:t>
            </a:r>
            <a:r>
              <a:rPr lang="en-US" sz="2400" dirty="0" err="1"/>
              <a:t>og</a:t>
            </a:r>
            <a:r>
              <a:rPr lang="en-US" sz="2400" dirty="0"/>
              <a:t> </a:t>
            </a:r>
            <a:r>
              <a:rPr lang="en-US" sz="2400" dirty="0" err="1"/>
              <a:t>opp</a:t>
            </a:r>
            <a:r>
              <a:rPr lang="en-US" sz="2400" dirty="0"/>
              <a:t> </a:t>
            </a:r>
            <a:r>
              <a:rPr lang="en-US" sz="2400" dirty="0" err="1"/>
              <a:t>skal</a:t>
            </a:r>
            <a:r>
              <a:rPr lang="en-US" sz="2400" dirty="0"/>
              <a:t> </a:t>
            </a:r>
            <a:r>
              <a:rPr lang="en-US" sz="2400" dirty="0" err="1"/>
              <a:t>føre</a:t>
            </a:r>
            <a:r>
              <a:rPr lang="en-US" sz="2400" dirty="0"/>
              <a:t> Standard Live </a:t>
            </a:r>
            <a:r>
              <a:rPr lang="en-US" sz="2400" dirty="0" err="1"/>
              <a:t>versjon</a:t>
            </a:r>
            <a:r>
              <a:rPr lang="en-US" sz="2400" dirty="0"/>
              <a:t>.</a:t>
            </a:r>
          </a:p>
          <a:p>
            <a:pPr fontAlgn="base"/>
            <a:endParaRPr lang="en-US" sz="2400" dirty="0"/>
          </a:p>
          <a:p>
            <a:pPr fontAlgn="base"/>
            <a:r>
              <a:rPr lang="nb-NO" sz="2400" dirty="0"/>
              <a:t>Enkel og Standard LIVE versjon viser ikke offentlig på internett for 12-14 år</a:t>
            </a:r>
            <a:r>
              <a:rPr lang="en-US" sz="2400" dirty="0"/>
              <a:t>​.</a:t>
            </a:r>
          </a:p>
          <a:p>
            <a:pPr fontAlgn="base"/>
            <a:r>
              <a:rPr lang="nb-NO" sz="2400" dirty="0"/>
              <a:t>Man vil kunne følge kampene på Håndball-LIVE fra og med 15 års klassen</a:t>
            </a:r>
            <a:r>
              <a:rPr lang="en-US" sz="2400" dirty="0"/>
              <a:t>​.</a:t>
            </a:r>
          </a:p>
          <a:p>
            <a:pPr fontAlgn="base"/>
            <a:r>
              <a:rPr lang="nb-NO" sz="2400" dirty="0"/>
              <a:t>Resultat og statistikk oppdateres automatisk når kampen avsluttes</a:t>
            </a:r>
            <a:r>
              <a:rPr lang="en-US" sz="2400" dirty="0"/>
              <a:t>​.</a:t>
            </a:r>
          </a:p>
          <a:p>
            <a:pPr fontAlgn="base"/>
            <a:r>
              <a:rPr lang="nb-NO" sz="2400" dirty="0" smtClean="0"/>
              <a:t>Lagledere redigerer</a:t>
            </a:r>
            <a:r>
              <a:rPr lang="nb-NO" sz="2400" dirty="0"/>
              <a:t> </a:t>
            </a:r>
            <a:r>
              <a:rPr lang="nb-NO" sz="2400" dirty="0" err="1"/>
              <a:t>draktnr</a:t>
            </a:r>
            <a:r>
              <a:rPr lang="nb-NO" sz="2400" dirty="0"/>
              <a:t> og kaptein i </a:t>
            </a:r>
            <a:r>
              <a:rPr lang="nb-NO" sz="2400" dirty="0" err="1"/>
              <a:t>app’en</a:t>
            </a:r>
            <a:r>
              <a:rPr lang="nb-NO" sz="2400" dirty="0"/>
              <a:t>.</a:t>
            </a:r>
          </a:p>
          <a:p>
            <a:pPr fontAlgn="base"/>
            <a:r>
              <a:rPr lang="nb-NO" sz="2400" dirty="0"/>
              <a:t>Det legges opp til Live-kurs på Teams tirsdag 8. september. </a:t>
            </a:r>
          </a:p>
          <a:p>
            <a:pPr fontAlgn="base"/>
            <a:endParaRPr lang="nb-NO" sz="2400" dirty="0"/>
          </a:p>
          <a:p>
            <a:endParaRPr lang="en-US" dirty="0"/>
          </a:p>
        </p:txBody>
      </p:sp>
      <p:sp>
        <p:nvSpPr>
          <p:cNvPr id="5" name="Date Placeholder 4">
            <a:extLst>
              <a:ext uri="{FF2B5EF4-FFF2-40B4-BE49-F238E27FC236}">
                <a16:creationId xmlns="" xmlns:a16="http://schemas.microsoft.com/office/drawing/2014/main" id="{11754E29-C027-4C2F-8DD1-D5DABAFD75EA}"/>
              </a:ext>
            </a:extLst>
          </p:cNvPr>
          <p:cNvSpPr>
            <a:spLocks noGrp="1"/>
          </p:cNvSpPr>
          <p:nvPr>
            <p:ph type="dt" sz="half" idx="2"/>
          </p:nvPr>
        </p:nvSpPr>
        <p:spPr/>
        <p:txBody>
          <a:bodyPr/>
          <a:lstStyle/>
          <a:p>
            <a:fld id="{56D326E3-F615-4C31-A055-7AF38649245F}" type="datetime1">
              <a:rPr lang="nb-NO" smtClean="0"/>
              <a:t>07.09.2020</a:t>
            </a:fld>
            <a:endParaRPr lang="nb-NO"/>
          </a:p>
        </p:txBody>
      </p:sp>
      <p:sp>
        <p:nvSpPr>
          <p:cNvPr id="6" name="Footer Placeholder 5">
            <a:extLst>
              <a:ext uri="{FF2B5EF4-FFF2-40B4-BE49-F238E27FC236}">
                <a16:creationId xmlns="" xmlns:a16="http://schemas.microsoft.com/office/drawing/2014/main" id="{F3FC1539-CE86-4248-92B9-A462BCE71030}"/>
              </a:ext>
            </a:extLst>
          </p:cNvPr>
          <p:cNvSpPr>
            <a:spLocks noGrp="1"/>
          </p:cNvSpPr>
          <p:nvPr>
            <p:ph type="ftr" sz="quarter" idx="3"/>
          </p:nvPr>
        </p:nvSpPr>
        <p:spPr/>
        <p:txBody>
          <a:bodyPr/>
          <a:lstStyle/>
          <a:p>
            <a:r>
              <a:rPr lang="nb-NO"/>
              <a:t>Lagsmøter</a:t>
            </a:r>
          </a:p>
        </p:txBody>
      </p:sp>
      <p:pic>
        <p:nvPicPr>
          <p:cNvPr id="4" name="Bil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3491" y="3232297"/>
            <a:ext cx="5440418" cy="3062178"/>
          </a:xfrm>
          <a:prstGeom prst="rect">
            <a:avLst/>
          </a:prstGeom>
        </p:spPr>
      </p:pic>
    </p:spTree>
    <p:extLst>
      <p:ext uri="{BB962C8B-B14F-4D97-AF65-F5344CB8AC3E}">
        <p14:creationId xmlns:p14="http://schemas.microsoft.com/office/powerpoint/2010/main" val="5422458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3E4506-9047-47E7-9C0B-0416809A760F}"/>
              </a:ext>
            </a:extLst>
          </p:cNvPr>
          <p:cNvSpPr>
            <a:spLocks noGrp="1"/>
          </p:cNvSpPr>
          <p:nvPr>
            <p:ph type="title"/>
          </p:nvPr>
        </p:nvSpPr>
        <p:spPr>
          <a:xfrm>
            <a:off x="704850" y="1303365"/>
            <a:ext cx="14001749" cy="712631"/>
          </a:xfrm>
        </p:spPr>
        <p:txBody>
          <a:bodyPr/>
          <a:lstStyle/>
          <a:p>
            <a:r>
              <a:rPr lang="en-US" err="1"/>
              <a:t>Kamprapport</a:t>
            </a:r>
            <a:r>
              <a:rPr lang="en-US"/>
              <a:t> - </a:t>
            </a:r>
            <a:r>
              <a:rPr lang="en-US" err="1"/>
              <a:t>papir</a:t>
            </a:r>
            <a:endParaRPr lang="en-US"/>
          </a:p>
        </p:txBody>
      </p:sp>
      <p:sp>
        <p:nvSpPr>
          <p:cNvPr id="3" name="Content Placeholder 2">
            <a:extLst>
              <a:ext uri="{FF2B5EF4-FFF2-40B4-BE49-F238E27FC236}">
                <a16:creationId xmlns="" xmlns:a16="http://schemas.microsoft.com/office/drawing/2014/main" id="{6B1EA477-9597-4466-BC61-3F8F88477A03}"/>
              </a:ext>
            </a:extLst>
          </p:cNvPr>
          <p:cNvSpPr>
            <a:spLocks noGrp="1"/>
          </p:cNvSpPr>
          <p:nvPr>
            <p:ph sz="quarter" idx="18"/>
          </p:nvPr>
        </p:nvSpPr>
        <p:spPr>
          <a:xfrm>
            <a:off x="704850" y="2571750"/>
            <a:ext cx="15297150" cy="5894570"/>
          </a:xfrm>
        </p:spPr>
        <p:txBody>
          <a:bodyPr vert="horz" lIns="0" tIns="0" rIns="0" bIns="0" rtlCol="0" anchor="t">
            <a:normAutofit fontScale="92500" lnSpcReduction="10000"/>
          </a:bodyPr>
          <a:lstStyle/>
          <a:p>
            <a:pPr marL="305435" indent="-305435" fontAlgn="base"/>
            <a:r>
              <a:rPr lang="nb-NO" dirty="0" smtClean="0"/>
              <a:t>Kamprapport </a:t>
            </a:r>
            <a:r>
              <a:rPr lang="nb-NO" dirty="0"/>
              <a:t>på papir brukes i de seriene hvor det ikke føres elektronisk kamprapport</a:t>
            </a:r>
            <a:r>
              <a:rPr lang="en-US" dirty="0"/>
              <a:t>, </a:t>
            </a:r>
            <a:r>
              <a:rPr lang="en-US" dirty="0" err="1"/>
              <a:t>dvs</a:t>
            </a:r>
            <a:r>
              <a:rPr lang="en-US" dirty="0"/>
              <a:t>. </a:t>
            </a:r>
            <a:r>
              <a:rPr lang="nb-NO" dirty="0"/>
              <a:t>9-11 år. Her brukes det kampdokumentasjon for barnehåndball, og lagleder signerer.</a:t>
            </a:r>
            <a:r>
              <a:rPr lang="en-US" dirty="0"/>
              <a:t>​ </a:t>
            </a:r>
            <a:endParaRPr lang="en-US" dirty="0">
              <a:cs typeface="Arial" panose="020B0604020202020204"/>
            </a:endParaRPr>
          </a:p>
          <a:p>
            <a:pPr marL="305435" indent="-305435" fontAlgn="base"/>
            <a:r>
              <a:rPr lang="nb-NO" dirty="0"/>
              <a:t>Arrangør sender signert kampdokumentasjon for barnehåndball til Regionen.</a:t>
            </a:r>
            <a:r>
              <a:rPr lang="en-US" dirty="0"/>
              <a:t>​</a:t>
            </a:r>
            <a:endParaRPr lang="en-US" dirty="0" smtClean="0"/>
          </a:p>
          <a:p>
            <a:pPr marL="305435" indent="-305435" fontAlgn="base"/>
            <a:r>
              <a:rPr lang="en-US" dirty="0" err="1"/>
              <a:t>På</a:t>
            </a:r>
            <a:r>
              <a:rPr lang="en-US" dirty="0"/>
              <a:t> </a:t>
            </a:r>
            <a:r>
              <a:rPr lang="en-US" dirty="0" err="1"/>
              <a:t>grunn</a:t>
            </a:r>
            <a:r>
              <a:rPr lang="en-US" dirty="0"/>
              <a:t> </a:t>
            </a:r>
            <a:r>
              <a:rPr lang="en-US" dirty="0" err="1"/>
              <a:t>av</a:t>
            </a:r>
            <a:r>
              <a:rPr lang="en-US" dirty="0"/>
              <a:t> </a:t>
            </a:r>
            <a:r>
              <a:rPr lang="en-US" dirty="0" err="1"/>
              <a:t>dagens</a:t>
            </a:r>
            <a:r>
              <a:rPr lang="en-US" dirty="0"/>
              <a:t> </a:t>
            </a:r>
            <a:r>
              <a:rPr lang="en-US" dirty="0" err="1"/>
              <a:t>situasjon</a:t>
            </a:r>
            <a:r>
              <a:rPr lang="en-US" dirty="0"/>
              <a:t> </a:t>
            </a:r>
            <a:r>
              <a:rPr lang="en-US" dirty="0" err="1"/>
              <a:t>må</a:t>
            </a:r>
            <a:r>
              <a:rPr lang="en-US" dirty="0"/>
              <a:t> </a:t>
            </a:r>
            <a:r>
              <a:rPr lang="en-US" dirty="0" err="1"/>
              <a:t>alle</a:t>
            </a:r>
            <a:r>
              <a:rPr lang="en-US" dirty="0"/>
              <a:t> lag </a:t>
            </a:r>
            <a:r>
              <a:rPr lang="en-US" dirty="0" err="1"/>
              <a:t>sende</a:t>
            </a:r>
            <a:r>
              <a:rPr lang="en-US" dirty="0"/>
              <a:t> over </a:t>
            </a:r>
            <a:r>
              <a:rPr lang="en-US" dirty="0" err="1"/>
              <a:t>deltakerlister</a:t>
            </a:r>
            <a:r>
              <a:rPr lang="en-US" dirty="0"/>
              <a:t> for </a:t>
            </a:r>
            <a:r>
              <a:rPr lang="en-US" dirty="0" err="1"/>
              <a:t>spillere</a:t>
            </a:r>
            <a:r>
              <a:rPr lang="en-US" dirty="0"/>
              <a:t> </a:t>
            </a:r>
            <a:r>
              <a:rPr lang="en-US" dirty="0" err="1"/>
              <a:t>fra</a:t>
            </a:r>
            <a:r>
              <a:rPr lang="en-US" dirty="0"/>
              <a:t> 6 </a:t>
            </a:r>
            <a:r>
              <a:rPr lang="en-US" dirty="0" err="1"/>
              <a:t>til</a:t>
            </a:r>
            <a:r>
              <a:rPr lang="en-US" dirty="0"/>
              <a:t> 11 </a:t>
            </a:r>
            <a:r>
              <a:rPr lang="en-US" dirty="0" err="1"/>
              <a:t>år</a:t>
            </a:r>
            <a:r>
              <a:rPr lang="en-US" dirty="0"/>
              <a:t> </a:t>
            </a:r>
            <a:r>
              <a:rPr lang="en-US" dirty="0" err="1"/>
              <a:t>til</a:t>
            </a:r>
            <a:r>
              <a:rPr lang="en-US" dirty="0"/>
              <a:t> </a:t>
            </a:r>
            <a:r>
              <a:rPr lang="en-US" dirty="0" err="1"/>
              <a:t>arrangørklubb</a:t>
            </a:r>
            <a:r>
              <a:rPr lang="en-US" dirty="0" smtClean="0"/>
              <a:t>. </a:t>
            </a:r>
          </a:p>
          <a:p>
            <a:pPr marL="305435" indent="-305435" fontAlgn="base"/>
            <a:endParaRPr lang="en-US" dirty="0">
              <a:cs typeface="Arial" panose="020B0604020202020204"/>
            </a:endParaRPr>
          </a:p>
          <a:p>
            <a:pPr marL="305435" indent="-305435" fontAlgn="base"/>
            <a:r>
              <a:rPr lang="nb-NO" dirty="0"/>
              <a:t>Det skal ikke benyttes resultattavle for 9 og 10 åringer. </a:t>
            </a:r>
            <a:endParaRPr lang="nb-NO" dirty="0">
              <a:cs typeface="Arial"/>
            </a:endParaRPr>
          </a:p>
          <a:p>
            <a:pPr marL="305435" indent="-305435" fontAlgn="base"/>
            <a:r>
              <a:rPr lang="nb-NO" dirty="0"/>
              <a:t>I 11 årsklassen benyttes det resultattavle, men resultatet skal ikke registreres på kampene.</a:t>
            </a:r>
            <a:endParaRPr lang="nb-NO" dirty="0">
              <a:cs typeface="Arial" panose="020B0604020202020204"/>
            </a:endParaRPr>
          </a:p>
          <a:p>
            <a:pPr marL="305435" indent="-305435" fontAlgn="base"/>
            <a:endParaRPr lang="nb-NO" dirty="0">
              <a:cs typeface="Arial" panose="020B0604020202020204"/>
            </a:endParaRPr>
          </a:p>
          <a:p>
            <a:pPr marL="305435" indent="-305435" fontAlgn="base"/>
            <a:r>
              <a:rPr lang="en-US" dirty="0" err="1"/>
              <a:t>Skjema</a:t>
            </a:r>
            <a:r>
              <a:rPr lang="en-US" dirty="0"/>
              <a:t> for </a:t>
            </a:r>
            <a:r>
              <a:rPr lang="en-US" dirty="0" err="1"/>
              <a:t>kampdokumentasjon</a:t>
            </a:r>
            <a:r>
              <a:rPr lang="en-US" dirty="0"/>
              <a:t> for </a:t>
            </a:r>
            <a:r>
              <a:rPr lang="en-US" dirty="0" err="1"/>
              <a:t>barnehåndball</a:t>
            </a:r>
            <a:r>
              <a:rPr lang="en-US" dirty="0"/>
              <a:t>: </a:t>
            </a:r>
            <a:r>
              <a:rPr lang="en-US" dirty="0">
                <a:hlinkClick r:id="rId2"/>
              </a:rPr>
              <a:t>https://www.handball.no/regioner/region-sorvest/praktisk-info/praktiske-verktoy/skjemaer/</a:t>
            </a:r>
            <a:endParaRPr lang="nb-NO" dirty="0">
              <a:cs typeface="Arial" panose="020B0604020202020204"/>
            </a:endParaRPr>
          </a:p>
          <a:p>
            <a:pPr marL="305435" indent="-305435" fontAlgn="base"/>
            <a:endParaRPr lang="en-US" dirty="0">
              <a:cs typeface="Arial" panose="020B0604020202020204"/>
            </a:endParaRPr>
          </a:p>
        </p:txBody>
      </p:sp>
      <p:sp>
        <p:nvSpPr>
          <p:cNvPr id="5" name="Date Placeholder 4">
            <a:extLst>
              <a:ext uri="{FF2B5EF4-FFF2-40B4-BE49-F238E27FC236}">
                <a16:creationId xmlns="" xmlns:a16="http://schemas.microsoft.com/office/drawing/2014/main" id="{11754E29-C027-4C2F-8DD1-D5DABAFD75EA}"/>
              </a:ext>
            </a:extLst>
          </p:cNvPr>
          <p:cNvSpPr>
            <a:spLocks noGrp="1"/>
          </p:cNvSpPr>
          <p:nvPr>
            <p:ph type="dt" sz="half" idx="2"/>
          </p:nvPr>
        </p:nvSpPr>
        <p:spPr/>
        <p:txBody>
          <a:bodyPr/>
          <a:lstStyle/>
          <a:p>
            <a:fld id="{56D326E3-F615-4C31-A055-7AF38649245F}" type="datetime1">
              <a:rPr lang="nb-NO" smtClean="0"/>
              <a:t>07.09.2020</a:t>
            </a:fld>
            <a:endParaRPr lang="nb-NO"/>
          </a:p>
        </p:txBody>
      </p:sp>
      <p:sp>
        <p:nvSpPr>
          <p:cNvPr id="6" name="Footer Placeholder 5">
            <a:extLst>
              <a:ext uri="{FF2B5EF4-FFF2-40B4-BE49-F238E27FC236}">
                <a16:creationId xmlns="" xmlns:a16="http://schemas.microsoft.com/office/drawing/2014/main" id="{F3FC1539-CE86-4248-92B9-A462BCE71030}"/>
              </a:ext>
            </a:extLst>
          </p:cNvPr>
          <p:cNvSpPr>
            <a:spLocks noGrp="1"/>
          </p:cNvSpPr>
          <p:nvPr>
            <p:ph type="ftr" sz="quarter" idx="3"/>
          </p:nvPr>
        </p:nvSpPr>
        <p:spPr/>
        <p:txBody>
          <a:bodyPr/>
          <a:lstStyle/>
          <a:p>
            <a:r>
              <a:rPr lang="nb-NO"/>
              <a:t>Lagsmøter</a:t>
            </a:r>
          </a:p>
        </p:txBody>
      </p:sp>
    </p:spTree>
    <p:extLst>
      <p:ext uri="{BB962C8B-B14F-4D97-AF65-F5344CB8AC3E}">
        <p14:creationId xmlns:p14="http://schemas.microsoft.com/office/powerpoint/2010/main" val="20956402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3E4506-9047-47E7-9C0B-0416809A760F}"/>
              </a:ext>
            </a:extLst>
          </p:cNvPr>
          <p:cNvSpPr>
            <a:spLocks noGrp="1"/>
          </p:cNvSpPr>
          <p:nvPr>
            <p:ph type="title"/>
          </p:nvPr>
        </p:nvSpPr>
        <p:spPr>
          <a:xfrm>
            <a:off x="704850" y="1303365"/>
            <a:ext cx="14001749" cy="712631"/>
          </a:xfrm>
        </p:spPr>
        <p:txBody>
          <a:bodyPr/>
          <a:lstStyle/>
          <a:p>
            <a:r>
              <a:rPr lang="en-US" err="1"/>
              <a:t>Barnehåndball</a:t>
            </a:r>
            <a:r>
              <a:rPr lang="en-US"/>
              <a:t> 6-12 </a:t>
            </a:r>
            <a:r>
              <a:rPr lang="en-US" err="1"/>
              <a:t>år</a:t>
            </a:r>
            <a:endParaRPr lang="en-US"/>
          </a:p>
        </p:txBody>
      </p:sp>
      <p:sp>
        <p:nvSpPr>
          <p:cNvPr id="5" name="Date Placeholder 4">
            <a:extLst>
              <a:ext uri="{FF2B5EF4-FFF2-40B4-BE49-F238E27FC236}">
                <a16:creationId xmlns="" xmlns:a16="http://schemas.microsoft.com/office/drawing/2014/main" id="{11754E29-C027-4C2F-8DD1-D5DABAFD75EA}"/>
              </a:ext>
            </a:extLst>
          </p:cNvPr>
          <p:cNvSpPr>
            <a:spLocks noGrp="1"/>
          </p:cNvSpPr>
          <p:nvPr>
            <p:ph type="dt" sz="half" idx="2"/>
          </p:nvPr>
        </p:nvSpPr>
        <p:spPr/>
        <p:txBody>
          <a:bodyPr/>
          <a:lstStyle/>
          <a:p>
            <a:fld id="{56D326E3-F615-4C31-A055-7AF38649245F}" type="datetime1">
              <a:rPr lang="nb-NO" smtClean="0"/>
              <a:t>07.09.2020</a:t>
            </a:fld>
            <a:endParaRPr lang="nb-NO"/>
          </a:p>
        </p:txBody>
      </p:sp>
      <p:sp>
        <p:nvSpPr>
          <p:cNvPr id="6" name="Footer Placeholder 5">
            <a:extLst>
              <a:ext uri="{FF2B5EF4-FFF2-40B4-BE49-F238E27FC236}">
                <a16:creationId xmlns="" xmlns:a16="http://schemas.microsoft.com/office/drawing/2014/main" id="{F3FC1539-CE86-4248-92B9-A462BCE71030}"/>
              </a:ext>
            </a:extLst>
          </p:cNvPr>
          <p:cNvSpPr>
            <a:spLocks noGrp="1"/>
          </p:cNvSpPr>
          <p:nvPr>
            <p:ph type="ftr" sz="quarter" idx="3"/>
          </p:nvPr>
        </p:nvSpPr>
        <p:spPr/>
        <p:txBody>
          <a:bodyPr/>
          <a:lstStyle/>
          <a:p>
            <a:r>
              <a:rPr lang="nb-NO"/>
              <a:t>Lagsmøter</a:t>
            </a:r>
          </a:p>
        </p:txBody>
      </p:sp>
      <p:pic>
        <p:nvPicPr>
          <p:cNvPr id="8" name="Plassholder for innhold 7"/>
          <p:cNvPicPr>
            <a:picLocks noGrp="1" noChangeAspect="1"/>
          </p:cNvPicPr>
          <p:nvPr>
            <p:ph sz="quarter" idx="18"/>
          </p:nvPr>
        </p:nvPicPr>
        <p:blipFill>
          <a:blip r:embed="rId2">
            <a:extLst>
              <a:ext uri="{28A0092B-C50C-407E-A947-70E740481C1C}">
                <a14:useLocalDpi xmlns:a14="http://schemas.microsoft.com/office/drawing/2010/main" val="0"/>
              </a:ext>
            </a:extLst>
          </a:blip>
          <a:stretch>
            <a:fillRect/>
          </a:stretch>
        </p:blipFill>
        <p:spPr>
          <a:xfrm>
            <a:off x="1308099" y="2015996"/>
            <a:ext cx="14294757" cy="5966907"/>
          </a:xfrm>
        </p:spPr>
      </p:pic>
      <p:sp>
        <p:nvSpPr>
          <p:cNvPr id="9" name="TekstSylinder 8"/>
          <p:cNvSpPr txBox="1"/>
          <p:nvPr/>
        </p:nvSpPr>
        <p:spPr>
          <a:xfrm>
            <a:off x="11176000" y="7553779"/>
            <a:ext cx="1335314" cy="276999"/>
          </a:xfrm>
          <a:prstGeom prst="rect">
            <a:avLst/>
          </a:prstGeom>
          <a:noFill/>
        </p:spPr>
        <p:txBody>
          <a:bodyPr wrap="square" rtlCol="0">
            <a:spAutoFit/>
          </a:bodyPr>
          <a:lstStyle/>
          <a:p>
            <a:r>
              <a:rPr lang="nb-NO" sz="1200"/>
              <a:t>Live Enkel</a:t>
            </a:r>
          </a:p>
        </p:txBody>
      </p:sp>
    </p:spTree>
    <p:extLst>
      <p:ext uri="{BB962C8B-B14F-4D97-AF65-F5344CB8AC3E}">
        <p14:creationId xmlns:p14="http://schemas.microsoft.com/office/powerpoint/2010/main" val="1943417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0FF5471-44E7-42BB-A334-AA5E58292287}"/>
              </a:ext>
            </a:extLst>
          </p:cNvPr>
          <p:cNvSpPr>
            <a:spLocks noGrp="1"/>
          </p:cNvSpPr>
          <p:nvPr>
            <p:ph type="ctrTitle"/>
          </p:nvPr>
        </p:nvSpPr>
        <p:spPr>
          <a:xfrm>
            <a:off x="1375372" y="798286"/>
            <a:ext cx="14649088" cy="1190172"/>
          </a:xfrm>
        </p:spPr>
        <p:txBody>
          <a:bodyPr/>
          <a:lstStyle/>
          <a:p>
            <a:r>
              <a:rPr lang="en-US" sz="7200"/>
              <a:t>Agenda</a:t>
            </a:r>
          </a:p>
        </p:txBody>
      </p:sp>
      <p:sp>
        <p:nvSpPr>
          <p:cNvPr id="3" name="Date Placeholder 2">
            <a:extLst>
              <a:ext uri="{FF2B5EF4-FFF2-40B4-BE49-F238E27FC236}">
                <a16:creationId xmlns="" xmlns:a16="http://schemas.microsoft.com/office/drawing/2014/main" id="{5A15E665-5268-4377-9B5A-6AD33F116C09}"/>
              </a:ext>
            </a:extLst>
          </p:cNvPr>
          <p:cNvSpPr>
            <a:spLocks noGrp="1"/>
          </p:cNvSpPr>
          <p:nvPr>
            <p:ph type="dt" sz="half" idx="2"/>
          </p:nvPr>
        </p:nvSpPr>
        <p:spPr/>
        <p:txBody>
          <a:bodyPr/>
          <a:lstStyle/>
          <a:p>
            <a:fld id="{4D5F07C5-7121-41A1-B664-A99AC0F27CFD}" type="datetime1">
              <a:rPr lang="nb-NO" smtClean="0"/>
              <a:t>07.09.2020</a:t>
            </a:fld>
            <a:endParaRPr lang="nb-NO"/>
          </a:p>
        </p:txBody>
      </p:sp>
      <p:sp>
        <p:nvSpPr>
          <p:cNvPr id="4" name="Footer Placeholder 3">
            <a:extLst>
              <a:ext uri="{FF2B5EF4-FFF2-40B4-BE49-F238E27FC236}">
                <a16:creationId xmlns="" xmlns:a16="http://schemas.microsoft.com/office/drawing/2014/main" id="{F0CE35D6-F741-4097-9331-BEA5BBF8EEC9}"/>
              </a:ext>
            </a:extLst>
          </p:cNvPr>
          <p:cNvSpPr>
            <a:spLocks noGrp="1"/>
          </p:cNvSpPr>
          <p:nvPr>
            <p:ph type="ftr" sz="quarter" idx="3"/>
          </p:nvPr>
        </p:nvSpPr>
        <p:spPr>
          <a:xfrm>
            <a:off x="4812506" y="9022074"/>
            <a:ext cx="7560168" cy="153888"/>
          </a:xfrm>
        </p:spPr>
        <p:txBody>
          <a:bodyPr/>
          <a:lstStyle/>
          <a:p>
            <a:r>
              <a:rPr lang="nb-NO"/>
              <a:t>Lagsmøter</a:t>
            </a:r>
          </a:p>
        </p:txBody>
      </p:sp>
      <p:sp>
        <p:nvSpPr>
          <p:cNvPr id="5" name="TekstSylinder 4"/>
          <p:cNvSpPr txBox="1"/>
          <p:nvPr/>
        </p:nvSpPr>
        <p:spPr>
          <a:xfrm>
            <a:off x="1098966" y="1988458"/>
            <a:ext cx="15201900" cy="4093428"/>
          </a:xfrm>
          <a:prstGeom prst="rect">
            <a:avLst/>
          </a:prstGeom>
          <a:noFill/>
        </p:spPr>
        <p:txBody>
          <a:bodyPr wrap="square" rtlCol="0">
            <a:spAutoFit/>
          </a:bodyPr>
          <a:lstStyle/>
          <a:p>
            <a:pPr marL="457200" indent="-457200">
              <a:buFont typeface="Arial" charset="0"/>
              <a:buChar char="•"/>
            </a:pPr>
            <a:r>
              <a:rPr lang="nb-NO" sz="4000">
                <a:solidFill>
                  <a:schemeClr val="bg1"/>
                </a:solidFill>
              </a:rPr>
              <a:t>Nyheter og viktig informasjon sesongen 2020-21</a:t>
            </a:r>
          </a:p>
          <a:p>
            <a:pPr marL="457200" indent="-457200">
              <a:buFont typeface="Arial" charset="0"/>
              <a:buChar char="•"/>
            </a:pPr>
            <a:r>
              <a:rPr lang="nb-NO" sz="4000">
                <a:solidFill>
                  <a:schemeClr val="bg1"/>
                </a:solidFill>
              </a:rPr>
              <a:t>Gjennomføring av kamp og arrangement</a:t>
            </a:r>
          </a:p>
          <a:p>
            <a:pPr marL="457200" indent="-457200">
              <a:buFont typeface="Arial" charset="0"/>
              <a:buChar char="•"/>
            </a:pPr>
            <a:r>
              <a:rPr lang="nb-NO" sz="2000">
                <a:solidFill>
                  <a:schemeClr val="bg1"/>
                </a:solidFill>
              </a:rPr>
              <a:t>Spørsmålsrunde 1: Gjennomgang av spørsmål i </a:t>
            </a:r>
            <a:r>
              <a:rPr lang="nb-NO" sz="2000" err="1">
                <a:solidFill>
                  <a:schemeClr val="bg1"/>
                </a:solidFill>
              </a:rPr>
              <a:t>chat</a:t>
            </a:r>
            <a:endParaRPr lang="nb-NO" sz="2000">
              <a:solidFill>
                <a:schemeClr val="bg1"/>
              </a:solidFill>
            </a:endParaRPr>
          </a:p>
          <a:p>
            <a:pPr marL="457200" indent="-457200">
              <a:buFont typeface="Arial" charset="0"/>
              <a:buChar char="•"/>
            </a:pPr>
            <a:endParaRPr lang="nb-NO" sz="2000">
              <a:solidFill>
                <a:schemeClr val="bg1"/>
              </a:solidFill>
            </a:endParaRPr>
          </a:p>
          <a:p>
            <a:pPr marL="457200" indent="-457200">
              <a:buFont typeface="Arial" charset="0"/>
              <a:buChar char="•"/>
            </a:pPr>
            <a:r>
              <a:rPr lang="nb-NO" sz="4000">
                <a:solidFill>
                  <a:schemeClr val="bg1"/>
                </a:solidFill>
              </a:rPr>
              <a:t>Barnehåndball, ungdomshåndball og seniorhåndball</a:t>
            </a:r>
          </a:p>
          <a:p>
            <a:pPr marL="457200" indent="-457200">
              <a:buFont typeface="Arial" charset="0"/>
              <a:buChar char="•"/>
            </a:pPr>
            <a:r>
              <a:rPr lang="nb-NO" sz="2000">
                <a:solidFill>
                  <a:schemeClr val="bg1"/>
                </a:solidFill>
              </a:rPr>
              <a:t>Spørsmålsrunde 2: Gjennomgang av spørsmål i </a:t>
            </a:r>
            <a:r>
              <a:rPr lang="nb-NO" sz="2000" err="1">
                <a:solidFill>
                  <a:schemeClr val="bg1"/>
                </a:solidFill>
              </a:rPr>
              <a:t>chat</a:t>
            </a:r>
            <a:endParaRPr lang="nb-NO" sz="2000">
              <a:solidFill>
                <a:schemeClr val="bg1"/>
              </a:solidFill>
            </a:endParaRPr>
          </a:p>
          <a:p>
            <a:pPr marL="457200" indent="-457200">
              <a:buFont typeface="Arial" charset="0"/>
              <a:buChar char="•"/>
            </a:pPr>
            <a:endParaRPr lang="nb-NO" sz="2000">
              <a:solidFill>
                <a:schemeClr val="bg1"/>
              </a:solidFill>
            </a:endParaRPr>
          </a:p>
          <a:p>
            <a:pPr marL="457200" indent="-457200">
              <a:buFont typeface="Arial" charset="0"/>
              <a:buChar char="•"/>
            </a:pPr>
            <a:r>
              <a:rPr lang="nb-NO" sz="4000">
                <a:solidFill>
                  <a:schemeClr val="bg1"/>
                </a:solidFill>
              </a:rPr>
              <a:t>Spiller-, trener-, dommer-, og klubbutvikling</a:t>
            </a:r>
          </a:p>
          <a:p>
            <a:pPr marL="457200" indent="-457200">
              <a:buFont typeface="Arial" charset="0"/>
              <a:buChar char="•"/>
            </a:pPr>
            <a:r>
              <a:rPr lang="nb-NO" sz="2000">
                <a:solidFill>
                  <a:schemeClr val="bg1"/>
                </a:solidFill>
              </a:rPr>
              <a:t>Spørsmålsrunde 3: Gjennomgang av spørsmål i </a:t>
            </a:r>
            <a:r>
              <a:rPr lang="nb-NO" sz="2000" err="1">
                <a:solidFill>
                  <a:schemeClr val="bg1"/>
                </a:solidFill>
              </a:rPr>
              <a:t>chat</a:t>
            </a:r>
            <a:endParaRPr lang="nb-NO" sz="2000">
              <a:solidFill>
                <a:schemeClr val="bg1"/>
              </a:solidFill>
            </a:endParaRPr>
          </a:p>
        </p:txBody>
      </p:sp>
    </p:spTree>
    <p:extLst>
      <p:ext uri="{BB962C8B-B14F-4D97-AF65-F5344CB8AC3E}">
        <p14:creationId xmlns:p14="http://schemas.microsoft.com/office/powerpoint/2010/main" val="24825018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3E4506-9047-47E7-9C0B-0416809A760F}"/>
              </a:ext>
            </a:extLst>
          </p:cNvPr>
          <p:cNvSpPr>
            <a:spLocks noGrp="1"/>
          </p:cNvSpPr>
          <p:nvPr>
            <p:ph type="title"/>
          </p:nvPr>
        </p:nvSpPr>
        <p:spPr>
          <a:xfrm>
            <a:off x="704850" y="1303365"/>
            <a:ext cx="14001749" cy="712631"/>
          </a:xfrm>
        </p:spPr>
        <p:txBody>
          <a:bodyPr/>
          <a:lstStyle/>
          <a:p>
            <a:r>
              <a:rPr lang="en-US" err="1"/>
              <a:t>Barnehåndball</a:t>
            </a:r>
            <a:r>
              <a:rPr lang="en-US"/>
              <a:t> - Intersport 4’er </a:t>
            </a:r>
            <a:r>
              <a:rPr lang="en-US" err="1"/>
              <a:t>håndball</a:t>
            </a:r>
            <a:r>
              <a:rPr lang="en-US"/>
              <a:t> 6-8 </a:t>
            </a:r>
            <a:r>
              <a:rPr lang="en-US" err="1"/>
              <a:t>år</a:t>
            </a:r>
            <a:endParaRPr lang="en-US"/>
          </a:p>
        </p:txBody>
      </p:sp>
      <p:sp>
        <p:nvSpPr>
          <p:cNvPr id="3" name="Content Placeholder 2">
            <a:extLst>
              <a:ext uri="{FF2B5EF4-FFF2-40B4-BE49-F238E27FC236}">
                <a16:creationId xmlns="" xmlns:a16="http://schemas.microsoft.com/office/drawing/2014/main" id="{6B1EA477-9597-4466-BC61-3F8F88477A03}"/>
              </a:ext>
            </a:extLst>
          </p:cNvPr>
          <p:cNvSpPr>
            <a:spLocks noGrp="1"/>
          </p:cNvSpPr>
          <p:nvPr>
            <p:ph sz="quarter" idx="18"/>
          </p:nvPr>
        </p:nvSpPr>
        <p:spPr>
          <a:xfrm>
            <a:off x="704850" y="2571750"/>
            <a:ext cx="15297150" cy="5894570"/>
          </a:xfrm>
        </p:spPr>
        <p:txBody>
          <a:bodyPr>
            <a:normAutofit/>
          </a:bodyPr>
          <a:lstStyle/>
          <a:p>
            <a:r>
              <a:rPr lang="nb-NO" sz="3200"/>
              <a:t>Årsklasser: </a:t>
            </a:r>
            <a:br>
              <a:rPr lang="nb-NO" sz="3200"/>
            </a:br>
            <a:r>
              <a:rPr lang="nb-NO" sz="3200" b="1"/>
              <a:t>6 år; blandede lag</a:t>
            </a:r>
            <a:br>
              <a:rPr lang="nb-NO" sz="3200" b="1"/>
            </a:br>
            <a:r>
              <a:rPr lang="nb-NO" sz="3200" b="1"/>
              <a:t>7 år jenter / 7 år gutter</a:t>
            </a:r>
            <a:br>
              <a:rPr lang="nb-NO" sz="3200" b="1"/>
            </a:br>
            <a:r>
              <a:rPr lang="nb-NO" sz="3200" b="1"/>
              <a:t>8 år jenter / 8 år gutter</a:t>
            </a:r>
          </a:p>
          <a:p>
            <a:endParaRPr lang="nb-NO" sz="2200"/>
          </a:p>
          <a:p>
            <a:r>
              <a:rPr lang="nb-NO" sz="2200"/>
              <a:t>Viser til egen innkalling til Barnehåndballseminar: </a:t>
            </a:r>
            <a:r>
              <a:rPr lang="nb-NO" sz="2400">
                <a:hlinkClick r:id="rId2"/>
              </a:rPr>
              <a:t>https://www.handball.no/regioner/region-sorvest/nyheter/2020/08/innmelding-av-spillere-og-kursinfo-sendt-klubbene/</a:t>
            </a:r>
            <a:endParaRPr lang="nb-NO" sz="2200"/>
          </a:p>
          <a:p>
            <a:r>
              <a:rPr lang="nb-NO" sz="2200"/>
              <a:t>Teoretisk og praktisk opplæring for trenere og ledere. </a:t>
            </a:r>
          </a:p>
          <a:p>
            <a:endParaRPr lang="en-US"/>
          </a:p>
          <a:p>
            <a:r>
              <a:rPr lang="nb-NO" sz="1800"/>
              <a:t>Vi arbeider for tiden med et alternativt oppsett for rundene slik at de er i tråd med de retningslinjer som er gjeldende. Mer informasjon om eventuelle endringer vil bli informert om i god tid før arrangementene.</a:t>
            </a:r>
          </a:p>
        </p:txBody>
      </p:sp>
      <p:sp>
        <p:nvSpPr>
          <p:cNvPr id="5" name="Date Placeholder 4">
            <a:extLst>
              <a:ext uri="{FF2B5EF4-FFF2-40B4-BE49-F238E27FC236}">
                <a16:creationId xmlns="" xmlns:a16="http://schemas.microsoft.com/office/drawing/2014/main" id="{11754E29-C027-4C2F-8DD1-D5DABAFD75EA}"/>
              </a:ext>
            </a:extLst>
          </p:cNvPr>
          <p:cNvSpPr>
            <a:spLocks noGrp="1"/>
          </p:cNvSpPr>
          <p:nvPr>
            <p:ph type="dt" sz="half" idx="2"/>
          </p:nvPr>
        </p:nvSpPr>
        <p:spPr/>
        <p:txBody>
          <a:bodyPr/>
          <a:lstStyle/>
          <a:p>
            <a:fld id="{56D326E3-F615-4C31-A055-7AF38649245F}" type="datetime1">
              <a:rPr lang="nb-NO" smtClean="0"/>
              <a:t>07.09.2020</a:t>
            </a:fld>
            <a:endParaRPr lang="nb-NO"/>
          </a:p>
        </p:txBody>
      </p:sp>
      <p:sp>
        <p:nvSpPr>
          <p:cNvPr id="6" name="Footer Placeholder 5">
            <a:extLst>
              <a:ext uri="{FF2B5EF4-FFF2-40B4-BE49-F238E27FC236}">
                <a16:creationId xmlns="" xmlns:a16="http://schemas.microsoft.com/office/drawing/2014/main" id="{F3FC1539-CE86-4248-92B9-A462BCE71030}"/>
              </a:ext>
            </a:extLst>
          </p:cNvPr>
          <p:cNvSpPr>
            <a:spLocks noGrp="1"/>
          </p:cNvSpPr>
          <p:nvPr>
            <p:ph type="ftr" sz="quarter" idx="3"/>
          </p:nvPr>
        </p:nvSpPr>
        <p:spPr/>
        <p:txBody>
          <a:bodyPr/>
          <a:lstStyle/>
          <a:p>
            <a:r>
              <a:rPr lang="nb-NO"/>
              <a:t>Lagsmøter</a:t>
            </a:r>
          </a:p>
        </p:txBody>
      </p:sp>
      <p:pic>
        <p:nvPicPr>
          <p:cNvPr id="4" name="Bil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92099" y="2438747"/>
            <a:ext cx="3429000" cy="3429000"/>
          </a:xfrm>
          <a:prstGeom prst="rect">
            <a:avLst/>
          </a:prstGeom>
        </p:spPr>
      </p:pic>
    </p:spTree>
    <p:extLst>
      <p:ext uri="{BB962C8B-B14F-4D97-AF65-F5344CB8AC3E}">
        <p14:creationId xmlns:p14="http://schemas.microsoft.com/office/powerpoint/2010/main" val="3403662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3E4506-9047-47E7-9C0B-0416809A760F}"/>
              </a:ext>
            </a:extLst>
          </p:cNvPr>
          <p:cNvSpPr>
            <a:spLocks noGrp="1"/>
          </p:cNvSpPr>
          <p:nvPr>
            <p:ph type="title"/>
          </p:nvPr>
        </p:nvSpPr>
        <p:spPr>
          <a:xfrm>
            <a:off x="704850" y="1303365"/>
            <a:ext cx="14001749" cy="712631"/>
          </a:xfrm>
        </p:spPr>
        <p:txBody>
          <a:bodyPr/>
          <a:lstStyle/>
          <a:p>
            <a:r>
              <a:rPr lang="en-US" err="1"/>
              <a:t>Barnehåndball</a:t>
            </a:r>
            <a:r>
              <a:rPr lang="en-US"/>
              <a:t> - </a:t>
            </a:r>
            <a:r>
              <a:rPr lang="en-US" err="1"/>
              <a:t>Aktivitetsserie</a:t>
            </a:r>
            <a:r>
              <a:rPr lang="en-US"/>
              <a:t> 9-11 </a:t>
            </a:r>
            <a:r>
              <a:rPr lang="en-US" err="1"/>
              <a:t>år</a:t>
            </a:r>
            <a:endParaRPr lang="en-US"/>
          </a:p>
        </p:txBody>
      </p:sp>
      <p:sp>
        <p:nvSpPr>
          <p:cNvPr id="3" name="Content Placeholder 2">
            <a:extLst>
              <a:ext uri="{FF2B5EF4-FFF2-40B4-BE49-F238E27FC236}">
                <a16:creationId xmlns="" xmlns:a16="http://schemas.microsoft.com/office/drawing/2014/main" id="{6B1EA477-9597-4466-BC61-3F8F88477A03}"/>
              </a:ext>
            </a:extLst>
          </p:cNvPr>
          <p:cNvSpPr>
            <a:spLocks noGrp="1"/>
          </p:cNvSpPr>
          <p:nvPr>
            <p:ph sz="quarter" idx="18"/>
          </p:nvPr>
        </p:nvSpPr>
        <p:spPr>
          <a:xfrm>
            <a:off x="704850" y="2162628"/>
            <a:ext cx="6871607" cy="6502401"/>
          </a:xfrm>
        </p:spPr>
        <p:txBody>
          <a:bodyPr>
            <a:normAutofit/>
          </a:bodyPr>
          <a:lstStyle/>
          <a:p>
            <a:pPr marL="0" indent="0" fontAlgn="base">
              <a:buNone/>
            </a:pPr>
            <a:r>
              <a:rPr lang="nb-NO" sz="1800" b="1" dirty="0" err="1"/>
              <a:t>Aktivitetsserie</a:t>
            </a:r>
            <a:r>
              <a:rPr lang="nb-NO" sz="1800" b="1" dirty="0"/>
              <a:t> 9-11 år</a:t>
            </a:r>
          </a:p>
          <a:p>
            <a:pPr fontAlgn="base"/>
            <a:r>
              <a:rPr lang="nb-NO" sz="1800" dirty="0"/>
              <a:t>Lagene inndelt i puljer. Geografiske hensyn</a:t>
            </a:r>
            <a:endParaRPr lang="en-US" sz="1800" dirty="0"/>
          </a:p>
          <a:p>
            <a:pPr fontAlgn="base"/>
            <a:r>
              <a:rPr lang="nb-NO" sz="1800" dirty="0"/>
              <a:t>7 spilledatoer</a:t>
            </a:r>
            <a:endParaRPr lang="en-US" sz="1800" dirty="0"/>
          </a:p>
          <a:p>
            <a:pPr fontAlgn="base"/>
            <a:r>
              <a:rPr lang="nb-NO" sz="1800" dirty="0"/>
              <a:t>Kamper kan ikke omberammes</a:t>
            </a:r>
            <a:r>
              <a:rPr lang="en-US" sz="1800" dirty="0"/>
              <a:t>​</a:t>
            </a:r>
          </a:p>
          <a:p>
            <a:pPr fontAlgn="base"/>
            <a:r>
              <a:rPr lang="nb-NO" sz="1800" dirty="0"/>
              <a:t>Spiller 2-3 kamper hver gang</a:t>
            </a:r>
            <a:endParaRPr lang="en-US" sz="1800" dirty="0"/>
          </a:p>
          <a:p>
            <a:pPr fontAlgn="base"/>
            <a:r>
              <a:rPr lang="nb-NO" sz="1800" dirty="0"/>
              <a:t>Møter samme lag 2 ganger i løpet av sesongen</a:t>
            </a:r>
            <a:endParaRPr lang="en-US" sz="1800" dirty="0"/>
          </a:p>
          <a:p>
            <a:pPr fontAlgn="base"/>
            <a:r>
              <a:rPr lang="nb-NO" sz="1800" dirty="0"/>
              <a:t>Flere lag fra klubben i samme pulje?</a:t>
            </a:r>
            <a:r>
              <a:rPr lang="en-US" sz="1800" dirty="0"/>
              <a:t>​</a:t>
            </a:r>
          </a:p>
          <a:p>
            <a:pPr marL="0" indent="0" fontAlgn="base">
              <a:buNone/>
            </a:pPr>
            <a:r>
              <a:rPr lang="nb-NO" sz="1800" dirty="0"/>
              <a:t>Ta kontakt med de andre lagene for å bytte motstander</a:t>
            </a:r>
            <a:endParaRPr lang="en-US" sz="1800" dirty="0"/>
          </a:p>
          <a:p>
            <a:pPr marL="0" indent="0" fontAlgn="base">
              <a:buNone/>
            </a:pPr>
            <a:r>
              <a:rPr lang="nb-NO" sz="1800" dirty="0"/>
              <a:t>Gjøres internt og skal ikke meldes til </a:t>
            </a:r>
            <a:r>
              <a:rPr lang="nb-NO" sz="1800" dirty="0" smtClean="0"/>
              <a:t>regionen</a:t>
            </a:r>
            <a:endParaRPr lang="en-US" sz="1800" dirty="0"/>
          </a:p>
          <a:p>
            <a:pPr marL="0" indent="0" fontAlgn="base">
              <a:buNone/>
            </a:pPr>
            <a:r>
              <a:rPr lang="nb-NO" sz="1800" dirty="0"/>
              <a:t>Nytt oppsett blir ikke publisert på </a:t>
            </a:r>
            <a:r>
              <a:rPr lang="nb-NO" sz="1800" dirty="0" smtClean="0"/>
              <a:t>nett</a:t>
            </a:r>
            <a:endParaRPr lang="nb-NO" sz="1800" dirty="0"/>
          </a:p>
          <a:p>
            <a:pPr marL="0" indent="0" fontAlgn="base">
              <a:buNone/>
            </a:pPr>
            <a:endParaRPr lang="nb-NO" sz="1800" dirty="0"/>
          </a:p>
          <a:p>
            <a:pPr marL="0" indent="0" fontAlgn="base">
              <a:buNone/>
            </a:pPr>
            <a:r>
              <a:rPr lang="nb-NO" sz="1800" b="1" dirty="0">
                <a:solidFill>
                  <a:schemeClr val="accent1"/>
                </a:solidFill>
                <a:latin typeface="Arial" charset="0"/>
                <a:ea typeface="Arial" charset="0"/>
                <a:cs typeface="Arial" charset="0"/>
              </a:rPr>
              <a:t>Meld på mange lag! Påmeldingen er åpen hele sesongen. </a:t>
            </a:r>
          </a:p>
          <a:p>
            <a:pPr marL="0" indent="0" fontAlgn="base">
              <a:buNone/>
            </a:pPr>
            <a:endParaRPr lang="nb-NO" sz="1800" dirty="0"/>
          </a:p>
          <a:p>
            <a:pPr marL="0" indent="0" fontAlgn="base">
              <a:buNone/>
            </a:pPr>
            <a:endParaRPr lang="nb-NO" sz="1800" b="1" dirty="0">
              <a:solidFill>
                <a:schemeClr val="accent1"/>
              </a:solidFill>
              <a:latin typeface="Arial" charset="0"/>
              <a:ea typeface="Arial" charset="0"/>
              <a:cs typeface="Arial" charset="0"/>
            </a:endParaRPr>
          </a:p>
          <a:p>
            <a:pPr marL="342900" indent="-342900">
              <a:buFont typeface="Arial" charset="0"/>
              <a:buChar char="•"/>
            </a:pPr>
            <a:endParaRPr lang="en-US" sz="2200" dirty="0"/>
          </a:p>
          <a:p>
            <a:pPr marL="342900" indent="-342900">
              <a:buFont typeface="Arial" charset="0"/>
              <a:buChar char="•"/>
            </a:pPr>
            <a:endParaRPr lang="nb-NO" sz="3200" dirty="0">
              <a:solidFill>
                <a:schemeClr val="tx2"/>
              </a:solidFill>
              <a:latin typeface="Arial" charset="0"/>
              <a:ea typeface="Arial" charset="0"/>
              <a:cs typeface="Arial" charset="0"/>
            </a:endParaRPr>
          </a:p>
          <a:p>
            <a:endParaRPr lang="en-US" dirty="0"/>
          </a:p>
        </p:txBody>
      </p:sp>
      <p:sp>
        <p:nvSpPr>
          <p:cNvPr id="5" name="Date Placeholder 4">
            <a:extLst>
              <a:ext uri="{FF2B5EF4-FFF2-40B4-BE49-F238E27FC236}">
                <a16:creationId xmlns="" xmlns:a16="http://schemas.microsoft.com/office/drawing/2014/main" id="{11754E29-C027-4C2F-8DD1-D5DABAFD75EA}"/>
              </a:ext>
            </a:extLst>
          </p:cNvPr>
          <p:cNvSpPr>
            <a:spLocks noGrp="1"/>
          </p:cNvSpPr>
          <p:nvPr>
            <p:ph type="dt" sz="half" idx="2"/>
          </p:nvPr>
        </p:nvSpPr>
        <p:spPr/>
        <p:txBody>
          <a:bodyPr/>
          <a:lstStyle/>
          <a:p>
            <a:fld id="{56D326E3-F615-4C31-A055-7AF38649245F}" type="datetime1">
              <a:rPr lang="nb-NO" smtClean="0"/>
              <a:t>07.09.2020</a:t>
            </a:fld>
            <a:endParaRPr lang="nb-NO"/>
          </a:p>
        </p:txBody>
      </p:sp>
      <p:sp>
        <p:nvSpPr>
          <p:cNvPr id="6" name="Footer Placeholder 5">
            <a:extLst>
              <a:ext uri="{FF2B5EF4-FFF2-40B4-BE49-F238E27FC236}">
                <a16:creationId xmlns="" xmlns:a16="http://schemas.microsoft.com/office/drawing/2014/main" id="{F3FC1539-CE86-4248-92B9-A462BCE71030}"/>
              </a:ext>
            </a:extLst>
          </p:cNvPr>
          <p:cNvSpPr>
            <a:spLocks noGrp="1"/>
          </p:cNvSpPr>
          <p:nvPr>
            <p:ph type="ftr" sz="quarter" idx="3"/>
          </p:nvPr>
        </p:nvSpPr>
        <p:spPr/>
        <p:txBody>
          <a:bodyPr/>
          <a:lstStyle/>
          <a:p>
            <a:r>
              <a:rPr lang="nb-NO"/>
              <a:t>Lagsmøter</a:t>
            </a:r>
          </a:p>
        </p:txBody>
      </p:sp>
      <p:sp>
        <p:nvSpPr>
          <p:cNvPr id="4" name="TekstSylinder 3"/>
          <p:cNvSpPr txBox="1"/>
          <p:nvPr/>
        </p:nvSpPr>
        <p:spPr>
          <a:xfrm>
            <a:off x="6923315" y="2307771"/>
            <a:ext cx="6589486" cy="5410840"/>
          </a:xfrm>
          <a:prstGeom prst="rect">
            <a:avLst/>
          </a:prstGeom>
          <a:noFill/>
        </p:spPr>
        <p:txBody>
          <a:bodyPr wrap="square" rtlCol="0">
            <a:spAutoFit/>
          </a:bodyPr>
          <a:lstStyle/>
          <a:p>
            <a:r>
              <a:rPr lang="nb-NO" sz="2000" b="1" dirty="0">
                <a:solidFill>
                  <a:schemeClr val="accent1"/>
                </a:solidFill>
                <a:latin typeface="Arial" charset="0"/>
                <a:ea typeface="Arial" charset="0"/>
                <a:cs typeface="Arial" charset="0"/>
              </a:rPr>
              <a:t>J/G 9 år 4’er og 5’er håndball:</a:t>
            </a:r>
            <a:endParaRPr lang="nb-NO" sz="2000" dirty="0">
              <a:solidFill>
                <a:schemeClr val="accent1"/>
              </a:solidFill>
              <a:latin typeface="Arial" charset="0"/>
              <a:ea typeface="Arial" charset="0"/>
              <a:cs typeface="Arial" charset="0"/>
            </a:endParaRPr>
          </a:p>
          <a:p>
            <a:pPr marL="342900" indent="-342900">
              <a:buFont typeface="Arial" charset="0"/>
              <a:buChar char="•"/>
            </a:pPr>
            <a:r>
              <a:rPr lang="nb-NO" sz="2000" dirty="0">
                <a:solidFill>
                  <a:schemeClr val="tx2"/>
                </a:solidFill>
                <a:latin typeface="Arial" charset="0"/>
                <a:ea typeface="Arial" charset="0"/>
                <a:cs typeface="Arial" charset="0"/>
              </a:rPr>
              <a:t>Det spilles 4’er håndball på minibane og 5’er håndball på kortbane parallelt</a:t>
            </a:r>
          </a:p>
          <a:p>
            <a:pPr marL="342900" indent="-342900">
              <a:buFont typeface="Arial" charset="0"/>
              <a:buChar char="•"/>
            </a:pPr>
            <a:r>
              <a:rPr lang="nb-NO" sz="2000" dirty="0">
                <a:solidFill>
                  <a:schemeClr val="tx2"/>
                </a:solidFill>
                <a:latin typeface="Arial" charset="0"/>
                <a:ea typeface="Arial" charset="0"/>
                <a:cs typeface="Arial" charset="0"/>
              </a:rPr>
              <a:t>Bane A/1 defineres som kortbane og bane B/2 defineres som minihåndballbane</a:t>
            </a:r>
          </a:p>
          <a:p>
            <a:pPr marL="342900" indent="-342900">
              <a:buFont typeface="Arial" charset="0"/>
              <a:buChar char="•"/>
            </a:pPr>
            <a:r>
              <a:rPr lang="nb-NO" sz="2000" dirty="0">
                <a:solidFill>
                  <a:schemeClr val="tx2"/>
                </a:solidFill>
                <a:latin typeface="Arial" charset="0"/>
                <a:ea typeface="Arial" charset="0"/>
                <a:cs typeface="Arial" charset="0"/>
              </a:rPr>
              <a:t>Lagene kan gjøre interne bytter av bane dersom alle parter ønsker dette</a:t>
            </a:r>
          </a:p>
          <a:p>
            <a:pPr marL="342900" indent="-342900">
              <a:buFont typeface="Arial" charset="0"/>
              <a:buChar char="•"/>
            </a:pPr>
            <a:r>
              <a:rPr lang="nb-NO" sz="2000" dirty="0">
                <a:solidFill>
                  <a:schemeClr val="tx2"/>
                </a:solidFill>
                <a:latin typeface="Arial" charset="0"/>
                <a:ea typeface="Arial" charset="0"/>
                <a:cs typeface="Arial" charset="0"/>
              </a:rPr>
              <a:t>Ikke være mer enn 6-10 spillere på hvert </a:t>
            </a:r>
            <a:r>
              <a:rPr lang="nb-NO" sz="2000" dirty="0" smtClean="0">
                <a:solidFill>
                  <a:schemeClr val="tx2"/>
                </a:solidFill>
                <a:latin typeface="Arial" charset="0"/>
                <a:ea typeface="Arial" charset="0"/>
                <a:cs typeface="Arial" charset="0"/>
              </a:rPr>
              <a:t>lag</a:t>
            </a:r>
          </a:p>
          <a:p>
            <a:pPr marL="342900" indent="-342900">
              <a:buFont typeface="Arial" charset="0"/>
              <a:buChar char="•"/>
            </a:pPr>
            <a:r>
              <a:rPr lang="nb-NO" sz="2000" dirty="0" smtClean="0">
                <a:solidFill>
                  <a:schemeClr val="tx2"/>
                </a:solidFill>
                <a:latin typeface="Arial" charset="0"/>
                <a:ea typeface="Arial" charset="0"/>
                <a:cs typeface="Arial" charset="0"/>
              </a:rPr>
              <a:t>Det </a:t>
            </a:r>
            <a:r>
              <a:rPr lang="nb-NO" sz="2000" dirty="0">
                <a:solidFill>
                  <a:schemeClr val="tx2"/>
                </a:solidFill>
                <a:latin typeface="Arial" charset="0"/>
                <a:ea typeface="Arial" charset="0"/>
                <a:cs typeface="Arial" charset="0"/>
              </a:rPr>
              <a:t>er sju arrangement i løpet av sesongen</a:t>
            </a:r>
          </a:p>
          <a:p>
            <a:pPr marL="342900" indent="-342900">
              <a:buFont typeface="Arial" charset="0"/>
              <a:buChar char="•"/>
            </a:pPr>
            <a:endParaRPr lang="nb-NO" sz="2000" dirty="0">
              <a:solidFill>
                <a:schemeClr val="tx2"/>
              </a:solidFill>
              <a:latin typeface="Arial" charset="0"/>
              <a:ea typeface="Arial" charset="0"/>
              <a:cs typeface="Arial" charset="0"/>
            </a:endParaRPr>
          </a:p>
          <a:p>
            <a:pPr marL="342900" indent="-342900">
              <a:buFont typeface="Arial" charset="0"/>
              <a:buChar char="•"/>
            </a:pPr>
            <a:endParaRPr lang="nb-NO" sz="2000" dirty="0">
              <a:solidFill>
                <a:schemeClr val="tx2"/>
              </a:solidFill>
              <a:latin typeface="Arial" charset="0"/>
              <a:ea typeface="Arial" charset="0"/>
              <a:cs typeface="Arial" charset="0"/>
            </a:endParaRPr>
          </a:p>
          <a:p>
            <a:pPr marL="342900" indent="-342900">
              <a:buFont typeface="Arial" panose="020B0604020202020204" pitchFamily="34" charset="0"/>
              <a:buChar char="•"/>
            </a:pPr>
            <a:r>
              <a:rPr lang="nb-NO" sz="2000" dirty="0">
                <a:solidFill>
                  <a:schemeClr val="tx2"/>
                </a:solidFill>
              </a:rPr>
              <a:t>Vi arbeider for tiden med et alternativt oppsett for rundene slik at de er i tråd med de retningslinjer som er gjeldende. Mer informasjon om eventuelle endringer vil bli informert om i god tid før arrangementene.</a:t>
            </a:r>
          </a:p>
          <a:p>
            <a:endParaRPr lang="nb-NO" dirty="0"/>
          </a:p>
        </p:txBody>
      </p:sp>
      <p:pic>
        <p:nvPicPr>
          <p:cNvPr id="7" name="Bild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04923" y="5959177"/>
            <a:ext cx="2931379" cy="1951461"/>
          </a:xfrm>
          <a:prstGeom prst="rect">
            <a:avLst/>
          </a:prstGeom>
        </p:spPr>
      </p:pic>
      <p:pic>
        <p:nvPicPr>
          <p:cNvPr id="8" name="Bild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04923" y="3224387"/>
            <a:ext cx="2920021" cy="1642512"/>
          </a:xfrm>
          <a:prstGeom prst="rect">
            <a:avLst/>
          </a:prstGeom>
        </p:spPr>
      </p:pic>
    </p:spTree>
    <p:extLst>
      <p:ext uri="{BB962C8B-B14F-4D97-AF65-F5344CB8AC3E}">
        <p14:creationId xmlns:p14="http://schemas.microsoft.com/office/powerpoint/2010/main" val="13909087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3E4506-9047-47E7-9C0B-0416809A760F}"/>
              </a:ext>
            </a:extLst>
          </p:cNvPr>
          <p:cNvSpPr>
            <a:spLocks noGrp="1"/>
          </p:cNvSpPr>
          <p:nvPr>
            <p:ph type="title"/>
          </p:nvPr>
        </p:nvSpPr>
        <p:spPr>
          <a:xfrm>
            <a:off x="704850" y="1303365"/>
            <a:ext cx="14001749" cy="712631"/>
          </a:xfrm>
        </p:spPr>
        <p:txBody>
          <a:bodyPr/>
          <a:lstStyle/>
          <a:p>
            <a:r>
              <a:rPr lang="en-US" err="1"/>
              <a:t>Barnehåndball</a:t>
            </a:r>
            <a:r>
              <a:rPr lang="en-US"/>
              <a:t> - </a:t>
            </a:r>
            <a:r>
              <a:rPr lang="en-US" err="1"/>
              <a:t>Aktivitetsserie</a:t>
            </a:r>
            <a:r>
              <a:rPr lang="en-US"/>
              <a:t> 9-11 </a:t>
            </a:r>
            <a:r>
              <a:rPr lang="en-US" err="1"/>
              <a:t>år</a:t>
            </a:r>
            <a:r>
              <a:rPr lang="en-US"/>
              <a:t> </a:t>
            </a:r>
          </a:p>
        </p:txBody>
      </p:sp>
      <p:sp>
        <p:nvSpPr>
          <p:cNvPr id="3" name="Content Placeholder 2">
            <a:extLst>
              <a:ext uri="{FF2B5EF4-FFF2-40B4-BE49-F238E27FC236}">
                <a16:creationId xmlns="" xmlns:a16="http://schemas.microsoft.com/office/drawing/2014/main" id="{6B1EA477-9597-4466-BC61-3F8F88477A03}"/>
              </a:ext>
            </a:extLst>
          </p:cNvPr>
          <p:cNvSpPr>
            <a:spLocks noGrp="1"/>
          </p:cNvSpPr>
          <p:nvPr>
            <p:ph sz="quarter" idx="18"/>
          </p:nvPr>
        </p:nvSpPr>
        <p:spPr>
          <a:xfrm>
            <a:off x="704850" y="2261062"/>
            <a:ext cx="15297150" cy="6205258"/>
          </a:xfrm>
        </p:spPr>
        <p:txBody>
          <a:bodyPr>
            <a:normAutofit fontScale="55000" lnSpcReduction="20000"/>
          </a:bodyPr>
          <a:lstStyle/>
          <a:p>
            <a:pPr marL="342900" indent="-342900">
              <a:buFont typeface="Arial" charset="0"/>
              <a:buChar char="•"/>
            </a:pPr>
            <a:endParaRPr lang="nb-NO" sz="3200" dirty="0">
              <a:solidFill>
                <a:schemeClr val="accent5">
                  <a:lumMod val="75000"/>
                </a:schemeClr>
              </a:solidFill>
              <a:latin typeface="Arial" charset="0"/>
              <a:ea typeface="Arial" charset="0"/>
              <a:cs typeface="Arial" charset="0"/>
            </a:endParaRPr>
          </a:p>
          <a:p>
            <a:pPr marL="342900" indent="-342900">
              <a:buFont typeface="Arial" charset="0"/>
              <a:buChar char="•"/>
            </a:pPr>
            <a:r>
              <a:rPr lang="nb-NO" sz="4000" b="1" dirty="0">
                <a:solidFill>
                  <a:schemeClr val="accent1"/>
                </a:solidFill>
                <a:latin typeface="Arial" charset="0"/>
                <a:ea typeface="Arial" charset="0"/>
                <a:cs typeface="Arial" charset="0"/>
              </a:rPr>
              <a:t>J/G 10 år 5’er håndball:</a:t>
            </a:r>
            <a:endParaRPr lang="nb-NO" sz="4000" dirty="0">
              <a:solidFill>
                <a:schemeClr val="accent1"/>
              </a:solidFill>
              <a:latin typeface="Arial" charset="0"/>
              <a:ea typeface="Arial" charset="0"/>
              <a:cs typeface="Arial" charset="0"/>
            </a:endParaRPr>
          </a:p>
          <a:p>
            <a:pPr marL="342900" indent="-342900">
              <a:buFont typeface="Arial" charset="0"/>
              <a:buChar char="•"/>
            </a:pPr>
            <a:r>
              <a:rPr lang="nb-NO" sz="4000" dirty="0">
                <a:solidFill>
                  <a:schemeClr val="tx2"/>
                </a:solidFill>
              </a:rPr>
              <a:t>5’er håndball på kortbane. Ikke mer enn 6-10 spillere på hvert lag. </a:t>
            </a:r>
            <a:endParaRPr lang="nb-NO" sz="4000" dirty="0" smtClean="0">
              <a:solidFill>
                <a:schemeClr val="tx2"/>
              </a:solidFill>
            </a:endParaRPr>
          </a:p>
          <a:p>
            <a:pPr marL="342900" indent="-342900">
              <a:buFont typeface="Arial" charset="0"/>
              <a:buChar char="•"/>
            </a:pPr>
            <a:r>
              <a:rPr lang="nb-NO" sz="4000" dirty="0" smtClean="0">
                <a:solidFill>
                  <a:schemeClr val="tx2"/>
                </a:solidFill>
              </a:rPr>
              <a:t>Det </a:t>
            </a:r>
            <a:r>
              <a:rPr lang="nb-NO" sz="4000" dirty="0">
                <a:solidFill>
                  <a:schemeClr val="tx2"/>
                </a:solidFill>
              </a:rPr>
              <a:t>er to nivåer i spilltilbudet; ”Øvet” og ”Bredde”. </a:t>
            </a:r>
            <a:endParaRPr lang="nb-NO" sz="4000" dirty="0" smtClean="0">
              <a:solidFill>
                <a:schemeClr val="tx2"/>
              </a:solidFill>
            </a:endParaRPr>
          </a:p>
          <a:p>
            <a:pPr marL="342900" indent="-342900">
              <a:buFont typeface="Arial" charset="0"/>
              <a:buChar char="•"/>
            </a:pPr>
            <a:r>
              <a:rPr lang="nb-NO" sz="4000" dirty="0" smtClean="0">
                <a:solidFill>
                  <a:schemeClr val="tx2"/>
                </a:solidFill>
              </a:rPr>
              <a:t>Det er </a:t>
            </a:r>
            <a:r>
              <a:rPr lang="nb-NO" sz="4000" dirty="0">
                <a:solidFill>
                  <a:schemeClr val="tx2"/>
                </a:solidFill>
              </a:rPr>
              <a:t>sju arrangement i løpet av </a:t>
            </a:r>
            <a:r>
              <a:rPr lang="nb-NO" sz="4000" dirty="0" smtClean="0">
                <a:solidFill>
                  <a:schemeClr val="tx2"/>
                </a:solidFill>
              </a:rPr>
              <a:t>sesongen.</a:t>
            </a:r>
            <a:endParaRPr lang="nb-NO" sz="4000" dirty="0">
              <a:solidFill>
                <a:schemeClr val="tx2"/>
              </a:solidFill>
            </a:endParaRPr>
          </a:p>
          <a:p>
            <a:pPr marL="342900" indent="-342900">
              <a:buFont typeface="Arial" charset="0"/>
              <a:buChar char="•"/>
            </a:pPr>
            <a:endParaRPr lang="nb-NO" sz="4000" dirty="0">
              <a:solidFill>
                <a:schemeClr val="tx2"/>
              </a:solidFill>
            </a:endParaRPr>
          </a:p>
          <a:p>
            <a:pPr marL="342900" indent="-342900">
              <a:buFont typeface="Arial" charset="0"/>
              <a:buChar char="•"/>
            </a:pPr>
            <a:r>
              <a:rPr lang="nb-NO" sz="4000" b="1" dirty="0">
                <a:solidFill>
                  <a:schemeClr val="tx2"/>
                </a:solidFill>
              </a:rPr>
              <a:t>Kortbane for 9 og 10 åringer: </a:t>
            </a:r>
            <a:r>
              <a:rPr lang="nb-NO" sz="4000" dirty="0">
                <a:solidFill>
                  <a:schemeClr val="tx2"/>
                </a:solidFill>
              </a:rPr>
              <a:t>Vi er i kontakt med halleiere og kommuner. Kartlegging av haller. Fortsette dialog med hallene. Begrenset mulighet for å låne mål fra regionen.</a:t>
            </a:r>
          </a:p>
          <a:p>
            <a:pPr marL="342900" indent="-342900">
              <a:buFont typeface="Arial" charset="0"/>
              <a:buChar char="•"/>
            </a:pPr>
            <a:endParaRPr lang="nb-NO" sz="4000" dirty="0">
              <a:solidFill>
                <a:schemeClr val="accent1"/>
              </a:solidFill>
              <a:latin typeface="Arial" charset="0"/>
              <a:ea typeface="Arial" charset="0"/>
              <a:cs typeface="Arial" charset="0"/>
            </a:endParaRPr>
          </a:p>
          <a:p>
            <a:pPr marL="342900" indent="-342900">
              <a:buFont typeface="Arial" charset="0"/>
              <a:buChar char="•"/>
            </a:pPr>
            <a:r>
              <a:rPr lang="nb-NO" sz="4000" b="1" dirty="0">
                <a:solidFill>
                  <a:schemeClr val="accent1"/>
                </a:solidFill>
                <a:latin typeface="Arial" charset="0"/>
                <a:ea typeface="Arial" charset="0"/>
                <a:cs typeface="Arial" charset="0"/>
              </a:rPr>
              <a:t>J/G 11 år 6’er håndball:</a:t>
            </a:r>
            <a:endParaRPr lang="nb-NO" sz="4000" dirty="0">
              <a:solidFill>
                <a:schemeClr val="accent1"/>
              </a:solidFill>
            </a:endParaRPr>
          </a:p>
          <a:p>
            <a:pPr marL="342900" indent="-342900">
              <a:buFont typeface="Arial" charset="0"/>
              <a:buChar char="•"/>
            </a:pPr>
            <a:r>
              <a:rPr lang="nb-NO" sz="4000" dirty="0">
                <a:solidFill>
                  <a:schemeClr val="tx2"/>
                </a:solidFill>
              </a:rPr>
              <a:t>6’er håndball på full bane. Ikke mer enn 7-12 spillere på hvert lag. </a:t>
            </a:r>
            <a:endParaRPr lang="nb-NO" sz="4000" dirty="0" smtClean="0">
              <a:solidFill>
                <a:schemeClr val="tx2"/>
              </a:solidFill>
            </a:endParaRPr>
          </a:p>
          <a:p>
            <a:pPr marL="342900" indent="-342900">
              <a:buFont typeface="Arial" charset="0"/>
              <a:buChar char="•"/>
            </a:pPr>
            <a:r>
              <a:rPr lang="nb-NO" sz="4000" dirty="0" smtClean="0">
                <a:solidFill>
                  <a:schemeClr val="tx2"/>
                </a:solidFill>
              </a:rPr>
              <a:t>Det </a:t>
            </a:r>
            <a:r>
              <a:rPr lang="nb-NO" sz="4000" dirty="0">
                <a:solidFill>
                  <a:schemeClr val="tx2"/>
                </a:solidFill>
              </a:rPr>
              <a:t>er sju arrangement i løpet av </a:t>
            </a:r>
            <a:r>
              <a:rPr lang="nb-NO" sz="4000" dirty="0" smtClean="0">
                <a:solidFill>
                  <a:schemeClr val="tx2"/>
                </a:solidFill>
              </a:rPr>
              <a:t>sesongen.</a:t>
            </a:r>
            <a:endParaRPr lang="nb-NO" sz="4000" dirty="0">
              <a:solidFill>
                <a:schemeClr val="tx2"/>
              </a:solidFill>
            </a:endParaRPr>
          </a:p>
          <a:p>
            <a:pPr marL="342900" indent="-342900">
              <a:buFont typeface="Arial" charset="0"/>
              <a:buChar char="•"/>
            </a:pPr>
            <a:r>
              <a:rPr lang="nb-NO" sz="4000" dirty="0">
                <a:solidFill>
                  <a:schemeClr val="tx2"/>
                </a:solidFill>
              </a:rPr>
              <a:t>Det er to nivåer i spilltilbudet; ”Øvet” og ”Bredde”. </a:t>
            </a:r>
            <a:endParaRPr lang="nb-NO" sz="4000" dirty="0" smtClean="0">
              <a:solidFill>
                <a:schemeClr val="tx2"/>
              </a:solidFill>
            </a:endParaRPr>
          </a:p>
          <a:p>
            <a:pPr marL="342900" indent="-342900">
              <a:buFont typeface="Arial" charset="0"/>
              <a:buChar char="•"/>
            </a:pPr>
            <a:r>
              <a:rPr lang="nb-NO" sz="4000" dirty="0" smtClean="0">
                <a:solidFill>
                  <a:schemeClr val="tx2"/>
                </a:solidFill>
              </a:rPr>
              <a:t>Det </a:t>
            </a:r>
            <a:r>
              <a:rPr lang="nb-NO" sz="4000" dirty="0">
                <a:solidFill>
                  <a:schemeClr val="tx2"/>
                </a:solidFill>
              </a:rPr>
              <a:t>benyttes nedsenket tverrligger i </a:t>
            </a:r>
            <a:r>
              <a:rPr lang="nb-NO" sz="4000" dirty="0" smtClean="0">
                <a:solidFill>
                  <a:schemeClr val="tx2"/>
                </a:solidFill>
              </a:rPr>
              <a:t>11-årsklassen.</a:t>
            </a:r>
            <a:endParaRPr lang="nb-NO" sz="4000" dirty="0">
              <a:solidFill>
                <a:schemeClr val="tx2"/>
              </a:solidFill>
            </a:endParaRPr>
          </a:p>
          <a:p>
            <a:pPr marL="342900" indent="-342900">
              <a:buFont typeface="Arial" charset="0"/>
              <a:buChar char="•"/>
            </a:pPr>
            <a:r>
              <a:rPr lang="nb-NO" sz="4000" dirty="0">
                <a:solidFill>
                  <a:schemeClr val="tx2"/>
                </a:solidFill>
              </a:rPr>
              <a:t>Resultattavle benyttes, men resultatet skal ikke registreres på </a:t>
            </a:r>
            <a:r>
              <a:rPr lang="nb-NO" sz="4000" dirty="0" smtClean="0">
                <a:solidFill>
                  <a:schemeClr val="tx2"/>
                </a:solidFill>
              </a:rPr>
              <a:t>kampene.</a:t>
            </a:r>
            <a:endParaRPr lang="nb-NO" sz="4000" dirty="0">
              <a:solidFill>
                <a:schemeClr val="tx2"/>
              </a:solidFill>
            </a:endParaRPr>
          </a:p>
          <a:p>
            <a:endParaRPr lang="en-US" dirty="0"/>
          </a:p>
        </p:txBody>
      </p:sp>
      <p:sp>
        <p:nvSpPr>
          <p:cNvPr id="5" name="Date Placeholder 4">
            <a:extLst>
              <a:ext uri="{FF2B5EF4-FFF2-40B4-BE49-F238E27FC236}">
                <a16:creationId xmlns="" xmlns:a16="http://schemas.microsoft.com/office/drawing/2014/main" id="{11754E29-C027-4C2F-8DD1-D5DABAFD75EA}"/>
              </a:ext>
            </a:extLst>
          </p:cNvPr>
          <p:cNvSpPr>
            <a:spLocks noGrp="1"/>
          </p:cNvSpPr>
          <p:nvPr>
            <p:ph type="dt" sz="half" idx="2"/>
          </p:nvPr>
        </p:nvSpPr>
        <p:spPr/>
        <p:txBody>
          <a:bodyPr/>
          <a:lstStyle/>
          <a:p>
            <a:fld id="{56D326E3-F615-4C31-A055-7AF38649245F}" type="datetime1">
              <a:rPr lang="nb-NO" smtClean="0"/>
              <a:t>07.09.2020</a:t>
            </a:fld>
            <a:endParaRPr lang="nb-NO"/>
          </a:p>
        </p:txBody>
      </p:sp>
      <p:sp>
        <p:nvSpPr>
          <p:cNvPr id="6" name="Footer Placeholder 5">
            <a:extLst>
              <a:ext uri="{FF2B5EF4-FFF2-40B4-BE49-F238E27FC236}">
                <a16:creationId xmlns="" xmlns:a16="http://schemas.microsoft.com/office/drawing/2014/main" id="{F3FC1539-CE86-4248-92B9-A462BCE71030}"/>
              </a:ext>
            </a:extLst>
          </p:cNvPr>
          <p:cNvSpPr>
            <a:spLocks noGrp="1"/>
          </p:cNvSpPr>
          <p:nvPr>
            <p:ph type="ftr" sz="quarter" idx="3"/>
          </p:nvPr>
        </p:nvSpPr>
        <p:spPr/>
        <p:txBody>
          <a:bodyPr/>
          <a:lstStyle/>
          <a:p>
            <a:r>
              <a:rPr lang="nb-NO"/>
              <a:t>Lagsmøter</a:t>
            </a:r>
          </a:p>
        </p:txBody>
      </p:sp>
    </p:spTree>
    <p:extLst>
      <p:ext uri="{BB962C8B-B14F-4D97-AF65-F5344CB8AC3E}">
        <p14:creationId xmlns:p14="http://schemas.microsoft.com/office/powerpoint/2010/main" val="14005560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3E4506-9047-47E7-9C0B-0416809A760F}"/>
              </a:ext>
            </a:extLst>
          </p:cNvPr>
          <p:cNvSpPr>
            <a:spLocks noGrp="1"/>
          </p:cNvSpPr>
          <p:nvPr>
            <p:ph type="title"/>
          </p:nvPr>
        </p:nvSpPr>
        <p:spPr>
          <a:xfrm>
            <a:off x="704850" y="1303365"/>
            <a:ext cx="14001749" cy="712631"/>
          </a:xfrm>
        </p:spPr>
        <p:txBody>
          <a:bodyPr/>
          <a:lstStyle/>
          <a:p>
            <a:r>
              <a:rPr lang="en-US" err="1"/>
              <a:t>Barnehåndball</a:t>
            </a:r>
            <a:r>
              <a:rPr lang="en-US"/>
              <a:t> - 12 </a:t>
            </a:r>
            <a:r>
              <a:rPr lang="en-US" err="1"/>
              <a:t>årsklassen</a:t>
            </a:r>
            <a:endParaRPr lang="en-US"/>
          </a:p>
        </p:txBody>
      </p:sp>
      <p:sp>
        <p:nvSpPr>
          <p:cNvPr id="3" name="Content Placeholder 2">
            <a:extLst>
              <a:ext uri="{FF2B5EF4-FFF2-40B4-BE49-F238E27FC236}">
                <a16:creationId xmlns="" xmlns:a16="http://schemas.microsoft.com/office/drawing/2014/main" id="{6B1EA477-9597-4466-BC61-3F8F88477A03}"/>
              </a:ext>
            </a:extLst>
          </p:cNvPr>
          <p:cNvSpPr>
            <a:spLocks noGrp="1"/>
          </p:cNvSpPr>
          <p:nvPr>
            <p:ph sz="quarter" idx="18"/>
          </p:nvPr>
        </p:nvSpPr>
        <p:spPr>
          <a:xfrm>
            <a:off x="704850" y="2571750"/>
            <a:ext cx="15297150" cy="5894570"/>
          </a:xfrm>
        </p:spPr>
        <p:txBody>
          <a:bodyPr>
            <a:normAutofit/>
          </a:bodyPr>
          <a:lstStyle/>
          <a:p>
            <a:r>
              <a:rPr lang="nb-NO" sz="2600" dirty="0"/>
              <a:t>Lagene velger nivå ved påmelding: </a:t>
            </a:r>
            <a:r>
              <a:rPr lang="nb-NO" sz="2600" b="1" dirty="0"/>
              <a:t>Øvet, bredde, C-serie.</a:t>
            </a:r>
          </a:p>
          <a:p>
            <a:r>
              <a:rPr lang="nb-NO" sz="2600" dirty="0"/>
              <a:t>Ønskelig med flere påmeldte lag i J/G12 C-serie.</a:t>
            </a:r>
          </a:p>
          <a:p>
            <a:r>
              <a:rPr lang="nb-NO" sz="2600" dirty="0" smtClean="0"/>
              <a:t>12 </a:t>
            </a:r>
            <a:r>
              <a:rPr lang="nb-NO" sz="2600" dirty="0"/>
              <a:t>årsklassen spiller fra og med sesongen 2020-2021 med </a:t>
            </a:r>
            <a:r>
              <a:rPr lang="nb-NO" sz="2600" b="1" dirty="0"/>
              <a:t>6 spillere </a:t>
            </a:r>
            <a:r>
              <a:rPr lang="nb-NO" sz="2600" dirty="0"/>
              <a:t>på banen samtidig.</a:t>
            </a:r>
          </a:p>
          <a:p>
            <a:r>
              <a:rPr lang="nb-NO" sz="2600" dirty="0"/>
              <a:t>Spillet foregår på full bane og det spilles som tidligere sesonger enkle kamper i 12 årsklassen. </a:t>
            </a:r>
          </a:p>
          <a:p>
            <a:r>
              <a:rPr lang="nb-NO" sz="2600" dirty="0"/>
              <a:t>I 12 årsklassen vil det bli </a:t>
            </a:r>
            <a:r>
              <a:rPr lang="nb-NO" sz="2600" b="1" dirty="0"/>
              <a:t>registrert resultater, men det blir </a:t>
            </a:r>
            <a:r>
              <a:rPr lang="nb-NO" sz="2600" b="1" i="1" dirty="0"/>
              <a:t>ikke</a:t>
            </a:r>
            <a:r>
              <a:rPr lang="nb-NO" sz="2600" b="1" dirty="0"/>
              <a:t> laget tabeller.</a:t>
            </a:r>
          </a:p>
          <a:p>
            <a:r>
              <a:rPr lang="nb-NO" sz="2600" dirty="0"/>
              <a:t>Det skal føre Live i 12 årsklassen, men med </a:t>
            </a:r>
            <a:r>
              <a:rPr lang="nb-NO" sz="2600" b="1" dirty="0"/>
              <a:t>enkel versjon</a:t>
            </a:r>
            <a:r>
              <a:rPr lang="nb-NO" sz="2600" dirty="0"/>
              <a:t>. Det registreres mål på lagene, men ikke på spillerne.</a:t>
            </a:r>
          </a:p>
          <a:p>
            <a:r>
              <a:rPr lang="nb-NO" sz="2600" dirty="0"/>
              <a:t>Lagene premieres på samme måte som i </a:t>
            </a:r>
            <a:r>
              <a:rPr lang="nb-NO" sz="2600" dirty="0" err="1"/>
              <a:t>aktivitetsserien</a:t>
            </a:r>
            <a:r>
              <a:rPr lang="nb-NO" sz="2600" dirty="0"/>
              <a:t>.</a:t>
            </a:r>
          </a:p>
          <a:p>
            <a:endParaRPr lang="en-US" dirty="0"/>
          </a:p>
        </p:txBody>
      </p:sp>
      <p:sp>
        <p:nvSpPr>
          <p:cNvPr id="5" name="Date Placeholder 4">
            <a:extLst>
              <a:ext uri="{FF2B5EF4-FFF2-40B4-BE49-F238E27FC236}">
                <a16:creationId xmlns="" xmlns:a16="http://schemas.microsoft.com/office/drawing/2014/main" id="{11754E29-C027-4C2F-8DD1-D5DABAFD75EA}"/>
              </a:ext>
            </a:extLst>
          </p:cNvPr>
          <p:cNvSpPr>
            <a:spLocks noGrp="1"/>
          </p:cNvSpPr>
          <p:nvPr>
            <p:ph type="dt" sz="half" idx="2"/>
          </p:nvPr>
        </p:nvSpPr>
        <p:spPr/>
        <p:txBody>
          <a:bodyPr/>
          <a:lstStyle/>
          <a:p>
            <a:fld id="{56D326E3-F615-4C31-A055-7AF38649245F}" type="datetime1">
              <a:rPr lang="nb-NO" smtClean="0"/>
              <a:t>07.09.2020</a:t>
            </a:fld>
            <a:endParaRPr lang="nb-NO"/>
          </a:p>
        </p:txBody>
      </p:sp>
      <p:sp>
        <p:nvSpPr>
          <p:cNvPr id="6" name="Footer Placeholder 5">
            <a:extLst>
              <a:ext uri="{FF2B5EF4-FFF2-40B4-BE49-F238E27FC236}">
                <a16:creationId xmlns="" xmlns:a16="http://schemas.microsoft.com/office/drawing/2014/main" id="{F3FC1539-CE86-4248-92B9-A462BCE71030}"/>
              </a:ext>
            </a:extLst>
          </p:cNvPr>
          <p:cNvSpPr>
            <a:spLocks noGrp="1"/>
          </p:cNvSpPr>
          <p:nvPr>
            <p:ph type="ftr" sz="quarter" idx="3"/>
          </p:nvPr>
        </p:nvSpPr>
        <p:spPr/>
        <p:txBody>
          <a:bodyPr/>
          <a:lstStyle/>
          <a:p>
            <a:r>
              <a:rPr lang="nb-NO"/>
              <a:t>Lagsmøter</a:t>
            </a:r>
          </a:p>
        </p:txBody>
      </p:sp>
      <p:pic>
        <p:nvPicPr>
          <p:cNvPr id="4" name="Bil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59342" y="698499"/>
            <a:ext cx="3080657" cy="3080657"/>
          </a:xfrm>
          <a:prstGeom prst="rect">
            <a:avLst/>
          </a:prstGeom>
        </p:spPr>
      </p:pic>
    </p:spTree>
    <p:extLst>
      <p:ext uri="{BB962C8B-B14F-4D97-AF65-F5344CB8AC3E}">
        <p14:creationId xmlns:p14="http://schemas.microsoft.com/office/powerpoint/2010/main" val="13753462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3E4506-9047-47E7-9C0B-0416809A760F}"/>
              </a:ext>
            </a:extLst>
          </p:cNvPr>
          <p:cNvSpPr>
            <a:spLocks noGrp="1"/>
          </p:cNvSpPr>
          <p:nvPr>
            <p:ph type="title"/>
          </p:nvPr>
        </p:nvSpPr>
        <p:spPr>
          <a:xfrm>
            <a:off x="704850" y="406401"/>
            <a:ext cx="14001749" cy="876626"/>
          </a:xfrm>
        </p:spPr>
        <p:txBody>
          <a:bodyPr/>
          <a:lstStyle/>
          <a:p>
            <a:r>
              <a:rPr lang="en-US" err="1"/>
              <a:t>Ungdomshåndball</a:t>
            </a:r>
            <a:r>
              <a:rPr lang="en-US"/>
              <a:t> 13-20 </a:t>
            </a:r>
            <a:r>
              <a:rPr lang="en-US" err="1"/>
              <a:t>år</a:t>
            </a:r>
            <a:r>
              <a:rPr lang="en-US"/>
              <a:t> </a:t>
            </a:r>
          </a:p>
        </p:txBody>
      </p:sp>
      <p:sp>
        <p:nvSpPr>
          <p:cNvPr id="5" name="Date Placeholder 4">
            <a:extLst>
              <a:ext uri="{FF2B5EF4-FFF2-40B4-BE49-F238E27FC236}">
                <a16:creationId xmlns="" xmlns:a16="http://schemas.microsoft.com/office/drawing/2014/main" id="{11754E29-C027-4C2F-8DD1-D5DABAFD75EA}"/>
              </a:ext>
            </a:extLst>
          </p:cNvPr>
          <p:cNvSpPr>
            <a:spLocks noGrp="1"/>
          </p:cNvSpPr>
          <p:nvPr>
            <p:ph type="dt" sz="half" idx="2"/>
          </p:nvPr>
        </p:nvSpPr>
        <p:spPr/>
        <p:txBody>
          <a:bodyPr/>
          <a:lstStyle/>
          <a:p>
            <a:fld id="{56D326E3-F615-4C31-A055-7AF38649245F}" type="datetime1">
              <a:rPr lang="nb-NO" smtClean="0"/>
              <a:t>07.09.2020</a:t>
            </a:fld>
            <a:endParaRPr lang="nb-NO"/>
          </a:p>
        </p:txBody>
      </p:sp>
      <p:sp>
        <p:nvSpPr>
          <p:cNvPr id="6" name="Footer Placeholder 5">
            <a:extLst>
              <a:ext uri="{FF2B5EF4-FFF2-40B4-BE49-F238E27FC236}">
                <a16:creationId xmlns="" xmlns:a16="http://schemas.microsoft.com/office/drawing/2014/main" id="{F3FC1539-CE86-4248-92B9-A462BCE71030}"/>
              </a:ext>
            </a:extLst>
          </p:cNvPr>
          <p:cNvSpPr>
            <a:spLocks noGrp="1"/>
          </p:cNvSpPr>
          <p:nvPr>
            <p:ph type="ftr" sz="quarter" idx="3"/>
          </p:nvPr>
        </p:nvSpPr>
        <p:spPr/>
        <p:txBody>
          <a:bodyPr/>
          <a:lstStyle/>
          <a:p>
            <a:r>
              <a:rPr lang="nb-NO"/>
              <a:t>Lagsmøter</a:t>
            </a:r>
          </a:p>
        </p:txBody>
      </p:sp>
      <p:pic>
        <p:nvPicPr>
          <p:cNvPr id="10" name="Plassholder for innhold 9"/>
          <p:cNvPicPr>
            <a:picLocks noGrp="1" noChangeAspect="1"/>
          </p:cNvPicPr>
          <p:nvPr>
            <p:ph sz="quarter" idx="18"/>
          </p:nvPr>
        </p:nvPicPr>
        <p:blipFill>
          <a:blip r:embed="rId2">
            <a:extLst>
              <a:ext uri="{28A0092B-C50C-407E-A947-70E740481C1C}">
                <a14:useLocalDpi xmlns:a14="http://schemas.microsoft.com/office/drawing/2010/main" val="0"/>
              </a:ext>
            </a:extLst>
          </a:blip>
          <a:stretch>
            <a:fillRect/>
          </a:stretch>
        </p:blipFill>
        <p:spPr>
          <a:xfrm>
            <a:off x="3323860" y="1283027"/>
            <a:ext cx="8763728" cy="7739047"/>
          </a:xfrm>
        </p:spPr>
      </p:pic>
      <p:sp>
        <p:nvSpPr>
          <p:cNvPr id="3" name="TekstSylinder 2"/>
          <p:cNvSpPr txBox="1"/>
          <p:nvPr/>
        </p:nvSpPr>
        <p:spPr>
          <a:xfrm>
            <a:off x="6029325" y="6529388"/>
            <a:ext cx="2428875" cy="430887"/>
          </a:xfrm>
          <a:prstGeom prst="rect">
            <a:avLst/>
          </a:prstGeom>
          <a:noFill/>
        </p:spPr>
        <p:txBody>
          <a:bodyPr wrap="square" rtlCol="0">
            <a:spAutoFit/>
          </a:bodyPr>
          <a:lstStyle/>
          <a:p>
            <a:r>
              <a:rPr lang="nb-NO" sz="1100" dirty="0" smtClean="0"/>
              <a:t>(Antall avdelinger per fylke er avhengig av antall påmeldte lag)</a:t>
            </a:r>
            <a:endParaRPr lang="nb-NO" sz="1100" dirty="0"/>
          </a:p>
        </p:txBody>
      </p:sp>
    </p:spTree>
    <p:extLst>
      <p:ext uri="{BB962C8B-B14F-4D97-AF65-F5344CB8AC3E}">
        <p14:creationId xmlns:p14="http://schemas.microsoft.com/office/powerpoint/2010/main" val="17234784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3E4506-9047-47E7-9C0B-0416809A760F}"/>
              </a:ext>
            </a:extLst>
          </p:cNvPr>
          <p:cNvSpPr>
            <a:spLocks noGrp="1"/>
          </p:cNvSpPr>
          <p:nvPr>
            <p:ph type="title"/>
          </p:nvPr>
        </p:nvSpPr>
        <p:spPr>
          <a:xfrm>
            <a:off x="704850" y="1303365"/>
            <a:ext cx="14001749" cy="712631"/>
          </a:xfrm>
        </p:spPr>
        <p:txBody>
          <a:bodyPr/>
          <a:lstStyle/>
          <a:p>
            <a:r>
              <a:rPr lang="en-US" err="1"/>
              <a:t>Ungdomshåndball</a:t>
            </a:r>
            <a:r>
              <a:rPr lang="en-US"/>
              <a:t> 13 - 16 </a:t>
            </a:r>
            <a:r>
              <a:rPr lang="en-US" err="1"/>
              <a:t>år</a:t>
            </a:r>
            <a:endParaRPr lang="en-US"/>
          </a:p>
        </p:txBody>
      </p:sp>
      <p:sp>
        <p:nvSpPr>
          <p:cNvPr id="3" name="Content Placeholder 2">
            <a:extLst>
              <a:ext uri="{FF2B5EF4-FFF2-40B4-BE49-F238E27FC236}">
                <a16:creationId xmlns="" xmlns:a16="http://schemas.microsoft.com/office/drawing/2014/main" id="{6B1EA477-9597-4466-BC61-3F8F88477A03}"/>
              </a:ext>
            </a:extLst>
          </p:cNvPr>
          <p:cNvSpPr>
            <a:spLocks noGrp="1"/>
          </p:cNvSpPr>
          <p:nvPr>
            <p:ph sz="quarter" idx="18"/>
          </p:nvPr>
        </p:nvSpPr>
        <p:spPr>
          <a:xfrm>
            <a:off x="704850" y="2571750"/>
            <a:ext cx="15297150" cy="5894570"/>
          </a:xfrm>
        </p:spPr>
        <p:txBody>
          <a:bodyPr>
            <a:normAutofit/>
          </a:bodyPr>
          <a:lstStyle/>
          <a:p>
            <a:r>
              <a:rPr lang="en-US" b="1"/>
              <a:t>13 </a:t>
            </a:r>
            <a:r>
              <a:rPr lang="en-US" b="1" err="1"/>
              <a:t>og</a:t>
            </a:r>
            <a:r>
              <a:rPr lang="en-US" b="1"/>
              <a:t> 14 </a:t>
            </a:r>
            <a:r>
              <a:rPr lang="en-US" b="1" err="1"/>
              <a:t>årsklassen</a:t>
            </a:r>
            <a:r>
              <a:rPr lang="en-US" b="1"/>
              <a:t>: </a:t>
            </a:r>
            <a:r>
              <a:rPr lang="en-US"/>
              <a:t>A-</a:t>
            </a:r>
            <a:r>
              <a:rPr lang="en-US" err="1"/>
              <a:t>serie</a:t>
            </a:r>
            <a:r>
              <a:rPr lang="en-US"/>
              <a:t>, </a:t>
            </a:r>
            <a:r>
              <a:rPr lang="en-US" err="1"/>
              <a:t>Breddeserie</a:t>
            </a:r>
            <a:r>
              <a:rPr lang="en-US"/>
              <a:t> </a:t>
            </a:r>
            <a:r>
              <a:rPr lang="en-US" err="1"/>
              <a:t>og</a:t>
            </a:r>
            <a:r>
              <a:rPr lang="en-US"/>
              <a:t> C-</a:t>
            </a:r>
            <a:r>
              <a:rPr lang="en-US" err="1"/>
              <a:t>serie</a:t>
            </a:r>
            <a:r>
              <a:rPr lang="en-US"/>
              <a:t>.</a:t>
            </a:r>
          </a:p>
          <a:p>
            <a:pPr marL="0" indent="0">
              <a:buNone/>
            </a:pPr>
            <a:r>
              <a:rPr lang="nb-NO" sz="2000" b="1" i="1">
                <a:solidFill>
                  <a:schemeClr val="accent1"/>
                </a:solidFill>
                <a:latin typeface="Arial" charset="0"/>
                <a:ea typeface="Arial" charset="0"/>
                <a:cs typeface="Arial" charset="0"/>
              </a:rPr>
              <a:t>Regionalt sluttspill for lag i A-serien jenter og gutter 13 og 14 år:</a:t>
            </a:r>
            <a:r>
              <a:rPr lang="nb-NO" sz="2000">
                <a:solidFill>
                  <a:schemeClr val="accent1"/>
                </a:solidFill>
                <a:latin typeface="Arial" charset="0"/>
                <a:ea typeface="Arial" charset="0"/>
                <a:cs typeface="Arial" charset="0"/>
              </a:rPr>
              <a:t/>
            </a:r>
            <a:br>
              <a:rPr lang="nb-NO" sz="2000">
                <a:solidFill>
                  <a:schemeClr val="accent1"/>
                </a:solidFill>
                <a:latin typeface="Arial" charset="0"/>
                <a:ea typeface="Arial" charset="0"/>
                <a:cs typeface="Arial" charset="0"/>
              </a:rPr>
            </a:br>
            <a:r>
              <a:rPr lang="nb-NO" sz="2000">
                <a:solidFill>
                  <a:schemeClr val="accent1"/>
                </a:solidFill>
                <a:latin typeface="Arial" charset="0"/>
                <a:ea typeface="Arial" charset="0"/>
                <a:cs typeface="Arial" charset="0"/>
              </a:rPr>
              <a:t>Det arrangeres et regionalt sluttspill for de to beste lagene i avdelingene Agder og Rogaland for å kåre </a:t>
            </a:r>
            <a:r>
              <a:rPr lang="nb-NO" sz="2000" err="1">
                <a:solidFill>
                  <a:schemeClr val="accent1"/>
                </a:solidFill>
                <a:latin typeface="Arial" charset="0"/>
                <a:ea typeface="Arial" charset="0"/>
                <a:cs typeface="Arial" charset="0"/>
              </a:rPr>
              <a:t>Regionsmester</a:t>
            </a:r>
            <a:r>
              <a:rPr lang="nb-NO" sz="2000">
                <a:solidFill>
                  <a:schemeClr val="accent1"/>
                </a:solidFill>
                <a:latin typeface="Arial" charset="0"/>
                <a:ea typeface="Arial" charset="0"/>
                <a:cs typeface="Arial" charset="0"/>
              </a:rPr>
              <a:t>.</a:t>
            </a:r>
          </a:p>
          <a:p>
            <a:pPr marL="0" indent="0">
              <a:buNone/>
            </a:pPr>
            <a:endParaRPr lang="nb-NO" sz="2800">
              <a:solidFill>
                <a:schemeClr val="accent1"/>
              </a:solidFill>
              <a:latin typeface="Arial" charset="0"/>
              <a:ea typeface="Arial" charset="0"/>
              <a:cs typeface="Arial" charset="0"/>
            </a:endParaRPr>
          </a:p>
          <a:p>
            <a:r>
              <a:rPr lang="nb-NO" sz="2800" b="1">
                <a:solidFill>
                  <a:schemeClr val="accent1"/>
                </a:solidFill>
                <a:latin typeface="Arial" charset="0"/>
                <a:ea typeface="Arial" charset="0"/>
                <a:cs typeface="Arial" charset="0"/>
              </a:rPr>
              <a:t>15 og 16 årsklassen: </a:t>
            </a:r>
            <a:r>
              <a:rPr lang="nb-NO" sz="2800">
                <a:solidFill>
                  <a:schemeClr val="accent1"/>
                </a:solidFill>
                <a:latin typeface="Arial" charset="0"/>
                <a:ea typeface="Arial" charset="0"/>
                <a:cs typeface="Arial" charset="0"/>
              </a:rPr>
              <a:t>Regionserie, A-serie og Breddeserie (C-serie i 15 årsklassen).</a:t>
            </a:r>
          </a:p>
          <a:p>
            <a:pPr marL="0" indent="0">
              <a:buNone/>
            </a:pPr>
            <a:r>
              <a:rPr lang="nb-NO" sz="2000" b="1" err="1"/>
              <a:t>Bringserien</a:t>
            </a:r>
            <a:r>
              <a:rPr lang="nb-NO" sz="2000" b="1"/>
              <a:t> </a:t>
            </a:r>
            <a:r>
              <a:rPr lang="nb-NO" sz="2000"/>
              <a:t>er et nasjonalt kamptilbudet med egen invitasjon og påmelding. Deltakelse i </a:t>
            </a:r>
            <a:r>
              <a:rPr lang="nb-NO" sz="2000" err="1"/>
              <a:t>Bringserien</a:t>
            </a:r>
            <a:r>
              <a:rPr lang="nb-NO" sz="2000"/>
              <a:t> forutsetter at laget også er påmeldt i det regionale spilltilbudet for denne klassen.</a:t>
            </a:r>
          </a:p>
          <a:p>
            <a:endParaRPr lang="en-US" sz="2800"/>
          </a:p>
        </p:txBody>
      </p:sp>
      <p:sp>
        <p:nvSpPr>
          <p:cNvPr id="5" name="Date Placeholder 4">
            <a:extLst>
              <a:ext uri="{FF2B5EF4-FFF2-40B4-BE49-F238E27FC236}">
                <a16:creationId xmlns="" xmlns:a16="http://schemas.microsoft.com/office/drawing/2014/main" id="{11754E29-C027-4C2F-8DD1-D5DABAFD75EA}"/>
              </a:ext>
            </a:extLst>
          </p:cNvPr>
          <p:cNvSpPr>
            <a:spLocks noGrp="1"/>
          </p:cNvSpPr>
          <p:nvPr>
            <p:ph type="dt" sz="half" idx="2"/>
          </p:nvPr>
        </p:nvSpPr>
        <p:spPr/>
        <p:txBody>
          <a:bodyPr/>
          <a:lstStyle/>
          <a:p>
            <a:fld id="{56D326E3-F615-4C31-A055-7AF38649245F}" type="datetime1">
              <a:rPr lang="nb-NO" smtClean="0"/>
              <a:t>07.09.2020</a:t>
            </a:fld>
            <a:endParaRPr lang="nb-NO"/>
          </a:p>
        </p:txBody>
      </p:sp>
      <p:sp>
        <p:nvSpPr>
          <p:cNvPr id="6" name="Footer Placeholder 5">
            <a:extLst>
              <a:ext uri="{FF2B5EF4-FFF2-40B4-BE49-F238E27FC236}">
                <a16:creationId xmlns="" xmlns:a16="http://schemas.microsoft.com/office/drawing/2014/main" id="{F3FC1539-CE86-4248-92B9-A462BCE71030}"/>
              </a:ext>
            </a:extLst>
          </p:cNvPr>
          <p:cNvSpPr>
            <a:spLocks noGrp="1"/>
          </p:cNvSpPr>
          <p:nvPr>
            <p:ph type="ftr" sz="quarter" idx="3"/>
          </p:nvPr>
        </p:nvSpPr>
        <p:spPr/>
        <p:txBody>
          <a:bodyPr/>
          <a:lstStyle/>
          <a:p>
            <a:r>
              <a:rPr lang="nb-NO"/>
              <a:t>Lagsmøter</a:t>
            </a:r>
          </a:p>
        </p:txBody>
      </p:sp>
    </p:spTree>
    <p:extLst>
      <p:ext uri="{BB962C8B-B14F-4D97-AF65-F5344CB8AC3E}">
        <p14:creationId xmlns:p14="http://schemas.microsoft.com/office/powerpoint/2010/main" val="7929306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3E4506-9047-47E7-9C0B-0416809A760F}"/>
              </a:ext>
            </a:extLst>
          </p:cNvPr>
          <p:cNvSpPr>
            <a:spLocks noGrp="1"/>
          </p:cNvSpPr>
          <p:nvPr>
            <p:ph type="title"/>
          </p:nvPr>
        </p:nvSpPr>
        <p:spPr>
          <a:xfrm>
            <a:off x="704850" y="1303365"/>
            <a:ext cx="14001749" cy="712631"/>
          </a:xfrm>
        </p:spPr>
        <p:txBody>
          <a:bodyPr/>
          <a:lstStyle/>
          <a:p>
            <a:r>
              <a:rPr lang="en-US" err="1"/>
              <a:t>Ungdomshåndball</a:t>
            </a:r>
            <a:r>
              <a:rPr lang="en-US"/>
              <a:t> - </a:t>
            </a:r>
            <a:r>
              <a:rPr lang="en-US" err="1"/>
              <a:t>Juniorserien</a:t>
            </a:r>
            <a:endParaRPr lang="en-US"/>
          </a:p>
        </p:txBody>
      </p:sp>
      <p:sp>
        <p:nvSpPr>
          <p:cNvPr id="3" name="Content Placeholder 2">
            <a:extLst>
              <a:ext uri="{FF2B5EF4-FFF2-40B4-BE49-F238E27FC236}">
                <a16:creationId xmlns="" xmlns:a16="http://schemas.microsoft.com/office/drawing/2014/main" id="{6B1EA477-9597-4466-BC61-3F8F88477A03}"/>
              </a:ext>
            </a:extLst>
          </p:cNvPr>
          <p:cNvSpPr>
            <a:spLocks noGrp="1"/>
          </p:cNvSpPr>
          <p:nvPr>
            <p:ph sz="quarter" idx="18"/>
          </p:nvPr>
        </p:nvSpPr>
        <p:spPr>
          <a:xfrm>
            <a:off x="704850" y="2571750"/>
            <a:ext cx="15297150" cy="5894570"/>
          </a:xfrm>
        </p:spPr>
        <p:txBody>
          <a:bodyPr>
            <a:normAutofit/>
          </a:bodyPr>
          <a:lstStyle/>
          <a:p>
            <a:pPr marL="0" indent="0">
              <a:buNone/>
            </a:pPr>
            <a:r>
              <a:rPr lang="en-US" b="1" dirty="0" err="1"/>
              <a:t>Juniorserien</a:t>
            </a:r>
            <a:endParaRPr lang="en-US" b="1" dirty="0"/>
          </a:p>
          <a:p>
            <a:r>
              <a:rPr lang="nb-NO" sz="2600" dirty="0"/>
              <a:t>Serietilbudet er vedtatt av Norges Håndballforbund, og er nytt for sesongen </a:t>
            </a:r>
            <a:r>
              <a:rPr lang="nb-NO" sz="2600" dirty="0" smtClean="0"/>
              <a:t>2020-2021</a:t>
            </a:r>
            <a:endParaRPr lang="nb-NO" sz="2600" dirty="0"/>
          </a:p>
          <a:p>
            <a:r>
              <a:rPr lang="nb-NO" sz="2600" dirty="0"/>
              <a:t>Jenter: Breddeserie Agder, Breddeserie Rogaland, Regionserie</a:t>
            </a:r>
          </a:p>
          <a:p>
            <a:r>
              <a:rPr lang="nb-NO" sz="2600" dirty="0"/>
              <a:t>Gutter: Regionserie</a:t>
            </a:r>
          </a:p>
          <a:p>
            <a:r>
              <a:rPr lang="nb-NO" sz="2600" dirty="0"/>
              <a:t>Nytt tilbud: Juniorserien </a:t>
            </a:r>
            <a:r>
              <a:rPr lang="nb-NO" sz="2600" dirty="0" err="1"/>
              <a:t>Extra</a:t>
            </a:r>
            <a:r>
              <a:rPr lang="nb-NO" sz="2600" dirty="0"/>
              <a:t> (september – desember)</a:t>
            </a:r>
          </a:p>
          <a:p>
            <a:r>
              <a:rPr lang="nb-NO" sz="2600" i="1" dirty="0"/>
              <a:t>Deltakelse i Juniorserien denne sesongen er for spillere som har fylt 16 år til og med spillere født i år 2000. Det kan søkes regional dispensasjon for spillere som har fylt 15 år</a:t>
            </a:r>
          </a:p>
          <a:p>
            <a:r>
              <a:rPr lang="nb-NO" sz="2600" dirty="0"/>
              <a:t>Spilletiden for kampene er 2 x 25 minutter og det er tillatt med inntil 14 spillere på kamprapporten</a:t>
            </a:r>
          </a:p>
          <a:p>
            <a:r>
              <a:rPr lang="nb-NO" sz="2600" dirty="0"/>
              <a:t>Det er obligatorisk å delta med ett lag i Juniorserien for klubber påmeldt i </a:t>
            </a:r>
            <a:r>
              <a:rPr lang="nb-NO" sz="2600" b="1" dirty="0" err="1"/>
              <a:t>Lerøyserien</a:t>
            </a:r>
            <a:endParaRPr lang="nb-NO" sz="2600" b="1" dirty="0"/>
          </a:p>
          <a:p>
            <a:pPr marL="0" indent="0">
              <a:buNone/>
            </a:pPr>
            <a:endParaRPr lang="en-US" b="1" dirty="0"/>
          </a:p>
          <a:p>
            <a:pPr marL="0" indent="0">
              <a:buNone/>
            </a:pPr>
            <a:endParaRPr lang="en-US" b="1" dirty="0"/>
          </a:p>
        </p:txBody>
      </p:sp>
      <p:sp>
        <p:nvSpPr>
          <p:cNvPr id="5" name="Date Placeholder 4">
            <a:extLst>
              <a:ext uri="{FF2B5EF4-FFF2-40B4-BE49-F238E27FC236}">
                <a16:creationId xmlns="" xmlns:a16="http://schemas.microsoft.com/office/drawing/2014/main" id="{11754E29-C027-4C2F-8DD1-D5DABAFD75EA}"/>
              </a:ext>
            </a:extLst>
          </p:cNvPr>
          <p:cNvSpPr>
            <a:spLocks noGrp="1"/>
          </p:cNvSpPr>
          <p:nvPr>
            <p:ph type="dt" sz="half" idx="2"/>
          </p:nvPr>
        </p:nvSpPr>
        <p:spPr/>
        <p:txBody>
          <a:bodyPr/>
          <a:lstStyle/>
          <a:p>
            <a:fld id="{56D326E3-F615-4C31-A055-7AF38649245F}" type="datetime1">
              <a:rPr lang="nb-NO" smtClean="0"/>
              <a:t>07.09.2020</a:t>
            </a:fld>
            <a:endParaRPr lang="nb-NO"/>
          </a:p>
        </p:txBody>
      </p:sp>
      <p:sp>
        <p:nvSpPr>
          <p:cNvPr id="6" name="Footer Placeholder 5">
            <a:extLst>
              <a:ext uri="{FF2B5EF4-FFF2-40B4-BE49-F238E27FC236}">
                <a16:creationId xmlns="" xmlns:a16="http://schemas.microsoft.com/office/drawing/2014/main" id="{F3FC1539-CE86-4248-92B9-A462BCE71030}"/>
              </a:ext>
            </a:extLst>
          </p:cNvPr>
          <p:cNvSpPr>
            <a:spLocks noGrp="1"/>
          </p:cNvSpPr>
          <p:nvPr>
            <p:ph type="ftr" sz="quarter" idx="3"/>
          </p:nvPr>
        </p:nvSpPr>
        <p:spPr/>
        <p:txBody>
          <a:bodyPr/>
          <a:lstStyle/>
          <a:p>
            <a:r>
              <a:rPr lang="nb-NO"/>
              <a:t>Lagsmøter</a:t>
            </a:r>
          </a:p>
        </p:txBody>
      </p:sp>
    </p:spTree>
    <p:extLst>
      <p:ext uri="{BB962C8B-B14F-4D97-AF65-F5344CB8AC3E}">
        <p14:creationId xmlns:p14="http://schemas.microsoft.com/office/powerpoint/2010/main" val="2494988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3E4506-9047-47E7-9C0B-0416809A760F}"/>
              </a:ext>
            </a:extLst>
          </p:cNvPr>
          <p:cNvSpPr>
            <a:spLocks noGrp="1"/>
          </p:cNvSpPr>
          <p:nvPr>
            <p:ph type="title"/>
          </p:nvPr>
        </p:nvSpPr>
        <p:spPr>
          <a:xfrm>
            <a:off x="704850" y="1303365"/>
            <a:ext cx="14001749" cy="712631"/>
          </a:xfrm>
        </p:spPr>
        <p:txBody>
          <a:bodyPr/>
          <a:lstStyle/>
          <a:p>
            <a:r>
              <a:rPr lang="en-US"/>
              <a:t>Spill </a:t>
            </a:r>
            <a:r>
              <a:rPr lang="en-US" err="1"/>
              <a:t>på</a:t>
            </a:r>
            <a:r>
              <a:rPr lang="en-US"/>
              <a:t> </a:t>
            </a:r>
            <a:r>
              <a:rPr lang="en-US" err="1"/>
              <a:t>flere</a:t>
            </a:r>
            <a:r>
              <a:rPr lang="en-US"/>
              <a:t> lag </a:t>
            </a:r>
            <a:r>
              <a:rPr lang="en-US" err="1"/>
              <a:t>i</a:t>
            </a:r>
            <a:r>
              <a:rPr lang="en-US"/>
              <a:t> </a:t>
            </a:r>
            <a:r>
              <a:rPr lang="en-US" err="1"/>
              <a:t>ungdomshåndballen</a:t>
            </a:r>
            <a:r>
              <a:rPr lang="en-US"/>
              <a:t> 13-20 </a:t>
            </a:r>
            <a:r>
              <a:rPr lang="en-US" err="1"/>
              <a:t>år</a:t>
            </a:r>
            <a:endParaRPr lang="en-US"/>
          </a:p>
        </p:txBody>
      </p:sp>
      <p:sp>
        <p:nvSpPr>
          <p:cNvPr id="3" name="Content Placeholder 2">
            <a:extLst>
              <a:ext uri="{FF2B5EF4-FFF2-40B4-BE49-F238E27FC236}">
                <a16:creationId xmlns="" xmlns:a16="http://schemas.microsoft.com/office/drawing/2014/main" id="{6B1EA477-9597-4466-BC61-3F8F88477A03}"/>
              </a:ext>
            </a:extLst>
          </p:cNvPr>
          <p:cNvSpPr>
            <a:spLocks noGrp="1"/>
          </p:cNvSpPr>
          <p:nvPr>
            <p:ph sz="quarter" idx="18"/>
          </p:nvPr>
        </p:nvSpPr>
        <p:spPr>
          <a:xfrm>
            <a:off x="704850" y="2571750"/>
            <a:ext cx="15297150" cy="5894570"/>
          </a:xfrm>
        </p:spPr>
        <p:txBody>
          <a:bodyPr>
            <a:normAutofit fontScale="92500" lnSpcReduction="10000"/>
          </a:bodyPr>
          <a:lstStyle/>
          <a:p>
            <a:endParaRPr lang="nb-NO" dirty="0"/>
          </a:p>
          <a:p>
            <a:r>
              <a:rPr lang="nb-NO" dirty="0"/>
              <a:t>Hvis en klubb har flere enn ett lag i samme pulje/avdeling skal det være separate spillerstaller. </a:t>
            </a:r>
            <a:br>
              <a:rPr lang="nb-NO" dirty="0"/>
            </a:br>
            <a:r>
              <a:rPr lang="nb-NO" dirty="0"/>
              <a:t>Det kan i spesielle tilfeller gjøres unntak fra denne regelen. </a:t>
            </a:r>
          </a:p>
          <a:p>
            <a:r>
              <a:rPr lang="nb-NO" dirty="0"/>
              <a:t>Hvis en klubb har lag påmeldt i ulike puljer/avdelinger kan det benyttes spillere på tvers av lagene. </a:t>
            </a:r>
          </a:p>
          <a:p>
            <a:r>
              <a:rPr lang="nb-NO" dirty="0"/>
              <a:t>Hvis en klubb deltar i et sammensatt lag i samme pulje/avdeling som eget rent klubblag, kan det ikke benyttes samme spillere på sammensatt lag og klubblag.</a:t>
            </a:r>
          </a:p>
          <a:p>
            <a:pPr fontAlgn="base"/>
            <a:endParaRPr lang="nb-NO" dirty="0"/>
          </a:p>
          <a:p>
            <a:pPr fontAlgn="base"/>
            <a:r>
              <a:rPr lang="nb-NO" b="1" dirty="0"/>
              <a:t>NB: Totalbelastningen. Max 4 kamper pr uke. </a:t>
            </a:r>
            <a:r>
              <a:rPr lang="nb-NO" dirty="0"/>
              <a:t>​</a:t>
            </a:r>
            <a:br>
              <a:rPr lang="nb-NO" dirty="0"/>
            </a:br>
            <a:r>
              <a:rPr lang="nb-NO" dirty="0"/>
              <a:t>​</a:t>
            </a:r>
          </a:p>
          <a:p>
            <a:pPr fontAlgn="base"/>
            <a:r>
              <a:rPr lang="nb-NO" dirty="0"/>
              <a:t>Viktig at spillerne brukes fornuftig og at kampene blir en kjekk opplevelse for eget lag og motstandere.</a:t>
            </a:r>
            <a:endParaRPr lang="en-US" dirty="0"/>
          </a:p>
          <a:p>
            <a:endParaRPr lang="en-US" dirty="0"/>
          </a:p>
        </p:txBody>
      </p:sp>
      <p:sp>
        <p:nvSpPr>
          <p:cNvPr id="5" name="Date Placeholder 4">
            <a:extLst>
              <a:ext uri="{FF2B5EF4-FFF2-40B4-BE49-F238E27FC236}">
                <a16:creationId xmlns="" xmlns:a16="http://schemas.microsoft.com/office/drawing/2014/main" id="{11754E29-C027-4C2F-8DD1-D5DABAFD75EA}"/>
              </a:ext>
            </a:extLst>
          </p:cNvPr>
          <p:cNvSpPr>
            <a:spLocks noGrp="1"/>
          </p:cNvSpPr>
          <p:nvPr>
            <p:ph type="dt" sz="half" idx="2"/>
          </p:nvPr>
        </p:nvSpPr>
        <p:spPr/>
        <p:txBody>
          <a:bodyPr/>
          <a:lstStyle/>
          <a:p>
            <a:fld id="{56D326E3-F615-4C31-A055-7AF38649245F}" type="datetime1">
              <a:rPr lang="nb-NO" smtClean="0"/>
              <a:t>07.09.2020</a:t>
            </a:fld>
            <a:endParaRPr lang="nb-NO"/>
          </a:p>
        </p:txBody>
      </p:sp>
      <p:sp>
        <p:nvSpPr>
          <p:cNvPr id="6" name="Footer Placeholder 5">
            <a:extLst>
              <a:ext uri="{FF2B5EF4-FFF2-40B4-BE49-F238E27FC236}">
                <a16:creationId xmlns="" xmlns:a16="http://schemas.microsoft.com/office/drawing/2014/main" id="{F3FC1539-CE86-4248-92B9-A462BCE71030}"/>
              </a:ext>
            </a:extLst>
          </p:cNvPr>
          <p:cNvSpPr>
            <a:spLocks noGrp="1"/>
          </p:cNvSpPr>
          <p:nvPr>
            <p:ph type="ftr" sz="quarter" idx="3"/>
          </p:nvPr>
        </p:nvSpPr>
        <p:spPr/>
        <p:txBody>
          <a:bodyPr/>
          <a:lstStyle/>
          <a:p>
            <a:r>
              <a:rPr lang="nb-NO"/>
              <a:t>Lagsmøter</a:t>
            </a:r>
          </a:p>
        </p:txBody>
      </p:sp>
    </p:spTree>
    <p:extLst>
      <p:ext uri="{BB962C8B-B14F-4D97-AF65-F5344CB8AC3E}">
        <p14:creationId xmlns:p14="http://schemas.microsoft.com/office/powerpoint/2010/main" val="7635785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3E4506-9047-47E7-9C0B-0416809A760F}"/>
              </a:ext>
            </a:extLst>
          </p:cNvPr>
          <p:cNvSpPr>
            <a:spLocks noGrp="1"/>
          </p:cNvSpPr>
          <p:nvPr>
            <p:ph type="title"/>
          </p:nvPr>
        </p:nvSpPr>
        <p:spPr>
          <a:xfrm>
            <a:off x="704850" y="1303365"/>
            <a:ext cx="14001749" cy="712631"/>
          </a:xfrm>
        </p:spPr>
        <p:txBody>
          <a:bodyPr/>
          <a:lstStyle/>
          <a:p>
            <a:r>
              <a:rPr lang="en-US" err="1"/>
              <a:t>Seniorhåndball</a:t>
            </a:r>
            <a:endParaRPr lang="en-US"/>
          </a:p>
        </p:txBody>
      </p:sp>
      <p:sp>
        <p:nvSpPr>
          <p:cNvPr id="3" name="Content Placeholder 2">
            <a:extLst>
              <a:ext uri="{FF2B5EF4-FFF2-40B4-BE49-F238E27FC236}">
                <a16:creationId xmlns="" xmlns:a16="http://schemas.microsoft.com/office/drawing/2014/main" id="{6B1EA477-9597-4466-BC61-3F8F88477A03}"/>
              </a:ext>
            </a:extLst>
          </p:cNvPr>
          <p:cNvSpPr>
            <a:spLocks noGrp="1"/>
          </p:cNvSpPr>
          <p:nvPr>
            <p:ph sz="quarter" idx="18"/>
          </p:nvPr>
        </p:nvSpPr>
        <p:spPr>
          <a:xfrm>
            <a:off x="704850" y="2571750"/>
            <a:ext cx="15297150" cy="5894570"/>
          </a:xfrm>
        </p:spPr>
        <p:txBody>
          <a:bodyPr>
            <a:normAutofit/>
          </a:bodyPr>
          <a:lstStyle/>
          <a:p>
            <a:pPr marL="0" indent="0">
              <a:buNone/>
            </a:pPr>
            <a:r>
              <a:rPr lang="nb-NO"/>
              <a:t>  En spiller kan delta på seniorlag fra og med den dag vedkommende fyller 16 år	 </a:t>
            </a:r>
          </a:p>
          <a:p>
            <a:r>
              <a:rPr lang="nb-NO" b="1"/>
              <a:t>3. divisjon:</a:t>
            </a:r>
            <a:r>
              <a:rPr lang="nb-NO"/>
              <a:t/>
            </a:r>
            <a:br>
              <a:rPr lang="nb-NO"/>
            </a:br>
            <a:r>
              <a:rPr lang="nb-NO"/>
              <a:t>Foreløpig utsatt kampstart ut september</a:t>
            </a:r>
          </a:p>
          <a:p>
            <a:r>
              <a:rPr lang="nb-NO" b="1"/>
              <a:t>4. - 5. divisjon:</a:t>
            </a:r>
            <a:r>
              <a:rPr lang="nb-NO"/>
              <a:t/>
            </a:r>
            <a:br>
              <a:rPr lang="nb-NO"/>
            </a:br>
            <a:r>
              <a:rPr lang="nb-NO"/>
              <a:t>Foreløpig utsatt kampstart til og med 11 oktober</a:t>
            </a:r>
          </a:p>
          <a:p>
            <a:endParaRPr lang="nb-NO"/>
          </a:p>
          <a:p>
            <a:endParaRPr lang="en-US"/>
          </a:p>
        </p:txBody>
      </p:sp>
      <p:sp>
        <p:nvSpPr>
          <p:cNvPr id="5" name="Date Placeholder 4">
            <a:extLst>
              <a:ext uri="{FF2B5EF4-FFF2-40B4-BE49-F238E27FC236}">
                <a16:creationId xmlns="" xmlns:a16="http://schemas.microsoft.com/office/drawing/2014/main" id="{11754E29-C027-4C2F-8DD1-D5DABAFD75EA}"/>
              </a:ext>
            </a:extLst>
          </p:cNvPr>
          <p:cNvSpPr>
            <a:spLocks noGrp="1"/>
          </p:cNvSpPr>
          <p:nvPr>
            <p:ph type="dt" sz="half" idx="2"/>
          </p:nvPr>
        </p:nvSpPr>
        <p:spPr/>
        <p:txBody>
          <a:bodyPr/>
          <a:lstStyle/>
          <a:p>
            <a:fld id="{56D326E3-F615-4C31-A055-7AF38649245F}" type="datetime1">
              <a:rPr lang="nb-NO" smtClean="0"/>
              <a:t>07.09.2020</a:t>
            </a:fld>
            <a:endParaRPr lang="nb-NO"/>
          </a:p>
        </p:txBody>
      </p:sp>
      <p:sp>
        <p:nvSpPr>
          <p:cNvPr id="6" name="Footer Placeholder 5">
            <a:extLst>
              <a:ext uri="{FF2B5EF4-FFF2-40B4-BE49-F238E27FC236}">
                <a16:creationId xmlns="" xmlns:a16="http://schemas.microsoft.com/office/drawing/2014/main" id="{F3FC1539-CE86-4248-92B9-A462BCE71030}"/>
              </a:ext>
            </a:extLst>
          </p:cNvPr>
          <p:cNvSpPr>
            <a:spLocks noGrp="1"/>
          </p:cNvSpPr>
          <p:nvPr>
            <p:ph type="ftr" sz="quarter" idx="3"/>
          </p:nvPr>
        </p:nvSpPr>
        <p:spPr/>
        <p:txBody>
          <a:bodyPr/>
          <a:lstStyle/>
          <a:p>
            <a:r>
              <a:rPr lang="nb-NO"/>
              <a:t>Lagsmøter</a:t>
            </a:r>
          </a:p>
        </p:txBody>
      </p:sp>
    </p:spTree>
    <p:extLst>
      <p:ext uri="{BB962C8B-B14F-4D97-AF65-F5344CB8AC3E}">
        <p14:creationId xmlns:p14="http://schemas.microsoft.com/office/powerpoint/2010/main" val="10538494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3E4506-9047-47E7-9C0B-0416809A760F}"/>
              </a:ext>
            </a:extLst>
          </p:cNvPr>
          <p:cNvSpPr>
            <a:spLocks noGrp="1"/>
          </p:cNvSpPr>
          <p:nvPr>
            <p:ph type="title"/>
          </p:nvPr>
        </p:nvSpPr>
        <p:spPr>
          <a:xfrm>
            <a:off x="704850" y="1303365"/>
            <a:ext cx="14001749" cy="712631"/>
          </a:xfrm>
        </p:spPr>
        <p:txBody>
          <a:bodyPr/>
          <a:lstStyle/>
          <a:p>
            <a:r>
              <a:rPr lang="en-US" err="1"/>
              <a:t>Sammensatt</a:t>
            </a:r>
            <a:r>
              <a:rPr lang="en-US"/>
              <a:t> lag</a:t>
            </a:r>
          </a:p>
        </p:txBody>
      </p:sp>
      <p:sp>
        <p:nvSpPr>
          <p:cNvPr id="3" name="Content Placeholder 2">
            <a:extLst>
              <a:ext uri="{FF2B5EF4-FFF2-40B4-BE49-F238E27FC236}">
                <a16:creationId xmlns="" xmlns:a16="http://schemas.microsoft.com/office/drawing/2014/main" id="{6B1EA477-9597-4466-BC61-3F8F88477A03}"/>
              </a:ext>
            </a:extLst>
          </p:cNvPr>
          <p:cNvSpPr>
            <a:spLocks noGrp="1"/>
          </p:cNvSpPr>
          <p:nvPr>
            <p:ph sz="quarter" idx="18"/>
          </p:nvPr>
        </p:nvSpPr>
        <p:spPr>
          <a:xfrm>
            <a:off x="704850" y="2571750"/>
            <a:ext cx="15297150" cy="5894570"/>
          </a:xfrm>
        </p:spPr>
        <p:txBody>
          <a:bodyPr>
            <a:normAutofit/>
          </a:bodyPr>
          <a:lstStyle/>
          <a:p>
            <a:pPr fontAlgn="base"/>
            <a:r>
              <a:rPr lang="nb-NO" sz="2800"/>
              <a:t>Hvorfor sammensatte lag?</a:t>
            </a:r>
            <a:r>
              <a:rPr lang="en-US" sz="2800"/>
              <a:t>​</a:t>
            </a:r>
          </a:p>
          <a:p>
            <a:pPr fontAlgn="base">
              <a:buFont typeface="Wingdings" charset="2"/>
              <a:buChar char="ü"/>
            </a:pPr>
            <a:r>
              <a:rPr lang="nb-NO" sz="2800"/>
              <a:t>Større treningsgruppe</a:t>
            </a:r>
            <a:r>
              <a:rPr lang="en-US" sz="2800"/>
              <a:t>​</a:t>
            </a:r>
          </a:p>
          <a:p>
            <a:pPr fontAlgn="base">
              <a:buFont typeface="Wingdings" charset="2"/>
              <a:buChar char="ü"/>
            </a:pPr>
            <a:r>
              <a:rPr lang="nb-NO" sz="2800"/>
              <a:t>Unngå trekking</a:t>
            </a:r>
            <a:r>
              <a:rPr lang="en-US" sz="2800"/>
              <a:t>​</a:t>
            </a:r>
          </a:p>
          <a:p>
            <a:pPr fontAlgn="base">
              <a:buFont typeface="Wingdings" charset="2"/>
              <a:buChar char="ü"/>
            </a:pPr>
            <a:r>
              <a:rPr lang="nb-NO" sz="2800"/>
              <a:t>Beholder klubbtilhørighet</a:t>
            </a:r>
            <a:r>
              <a:rPr lang="en-US" sz="2800"/>
              <a:t>​</a:t>
            </a:r>
          </a:p>
          <a:p>
            <a:pPr fontAlgn="base">
              <a:buFont typeface="Wingdings" charset="2"/>
              <a:buChar char="ü"/>
            </a:pPr>
            <a:endParaRPr lang="nb-NO" sz="2000"/>
          </a:p>
          <a:p>
            <a:pPr fontAlgn="base"/>
            <a:r>
              <a:rPr lang="nb-NO" sz="2000"/>
              <a:t>Mangler laget ditt spillere? Sjekk om det er andre lag som er i samme situasjon.</a:t>
            </a:r>
            <a:r>
              <a:rPr lang="en-US" sz="2000"/>
              <a:t>​</a:t>
            </a:r>
            <a:endParaRPr lang="nb-NO" sz="2000"/>
          </a:p>
          <a:p>
            <a:pPr fontAlgn="base"/>
            <a:r>
              <a:rPr lang="nb-NO" sz="2000"/>
              <a:t>Sammensatte lag er enkelt å få godkjent via </a:t>
            </a:r>
            <a:r>
              <a:rPr lang="nb-NO" sz="2000" b="1"/>
              <a:t>elektronisk søknad i </a:t>
            </a:r>
            <a:r>
              <a:rPr lang="nb-NO" sz="2000" b="1" err="1"/>
              <a:t>TurneringsAdmin</a:t>
            </a:r>
            <a:r>
              <a:rPr lang="nb-NO" sz="2000" b="1"/>
              <a:t>. Se brukerveiledning her:</a:t>
            </a:r>
            <a:br>
              <a:rPr lang="nb-NO" sz="2000" b="1"/>
            </a:br>
            <a:r>
              <a:rPr lang="nb-NO" sz="2000">
                <a:hlinkClick r:id="rId2"/>
              </a:rPr>
              <a:t>https://www.handball.no/regioner/nhf-sentralt/praktisk-info/brukerveiledninger/brukerveiledning-digital-samarbeidssoknad/</a:t>
            </a:r>
            <a:endParaRPr lang="nb-NO" sz="2000" b="1"/>
          </a:p>
          <a:p>
            <a:pPr fontAlgn="base"/>
            <a:r>
              <a:rPr lang="nb-NO" b="1"/>
              <a:t>Søknadsfrist 15. oktober</a:t>
            </a:r>
            <a:endParaRPr lang="en-US"/>
          </a:p>
          <a:p>
            <a:endParaRPr lang="en-US"/>
          </a:p>
        </p:txBody>
      </p:sp>
      <p:sp>
        <p:nvSpPr>
          <p:cNvPr id="5" name="Date Placeholder 4">
            <a:extLst>
              <a:ext uri="{FF2B5EF4-FFF2-40B4-BE49-F238E27FC236}">
                <a16:creationId xmlns="" xmlns:a16="http://schemas.microsoft.com/office/drawing/2014/main" id="{11754E29-C027-4C2F-8DD1-D5DABAFD75EA}"/>
              </a:ext>
            </a:extLst>
          </p:cNvPr>
          <p:cNvSpPr>
            <a:spLocks noGrp="1"/>
          </p:cNvSpPr>
          <p:nvPr>
            <p:ph type="dt" sz="half" idx="2"/>
          </p:nvPr>
        </p:nvSpPr>
        <p:spPr/>
        <p:txBody>
          <a:bodyPr/>
          <a:lstStyle/>
          <a:p>
            <a:fld id="{56D326E3-F615-4C31-A055-7AF38649245F}" type="datetime1">
              <a:rPr lang="nb-NO" smtClean="0"/>
              <a:t>07.09.2020</a:t>
            </a:fld>
            <a:endParaRPr lang="nb-NO"/>
          </a:p>
        </p:txBody>
      </p:sp>
      <p:sp>
        <p:nvSpPr>
          <p:cNvPr id="6" name="Footer Placeholder 5">
            <a:extLst>
              <a:ext uri="{FF2B5EF4-FFF2-40B4-BE49-F238E27FC236}">
                <a16:creationId xmlns="" xmlns:a16="http://schemas.microsoft.com/office/drawing/2014/main" id="{F3FC1539-CE86-4248-92B9-A462BCE71030}"/>
              </a:ext>
            </a:extLst>
          </p:cNvPr>
          <p:cNvSpPr>
            <a:spLocks noGrp="1"/>
          </p:cNvSpPr>
          <p:nvPr>
            <p:ph type="ftr" sz="quarter" idx="3"/>
          </p:nvPr>
        </p:nvSpPr>
        <p:spPr/>
        <p:txBody>
          <a:bodyPr/>
          <a:lstStyle/>
          <a:p>
            <a:r>
              <a:rPr lang="nb-NO"/>
              <a:t>Lagsmøter</a:t>
            </a:r>
          </a:p>
        </p:txBody>
      </p:sp>
    </p:spTree>
    <p:extLst>
      <p:ext uri="{BB962C8B-B14F-4D97-AF65-F5344CB8AC3E}">
        <p14:creationId xmlns:p14="http://schemas.microsoft.com/office/powerpoint/2010/main" val="243599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4A299DF-3728-4A51-B346-FD1BFA302673}"/>
              </a:ext>
            </a:extLst>
          </p:cNvPr>
          <p:cNvSpPr>
            <a:spLocks noGrp="1"/>
          </p:cNvSpPr>
          <p:nvPr>
            <p:ph type="ctrTitle"/>
          </p:nvPr>
        </p:nvSpPr>
        <p:spPr>
          <a:xfrm>
            <a:off x="1326914" y="701345"/>
            <a:ext cx="14697545" cy="924255"/>
          </a:xfrm>
        </p:spPr>
        <p:txBody>
          <a:bodyPr/>
          <a:lstStyle/>
          <a:p>
            <a:r>
              <a:rPr lang="en-US" sz="4800" err="1"/>
              <a:t>Nyheter</a:t>
            </a:r>
            <a:r>
              <a:rPr lang="en-US" sz="4800"/>
              <a:t> </a:t>
            </a:r>
            <a:r>
              <a:rPr lang="en-US" sz="4800" err="1"/>
              <a:t>og</a:t>
            </a:r>
            <a:r>
              <a:rPr lang="en-US" sz="4800"/>
              <a:t> </a:t>
            </a:r>
            <a:r>
              <a:rPr lang="en-US" sz="4800" err="1"/>
              <a:t>viktig</a:t>
            </a:r>
            <a:r>
              <a:rPr lang="en-US" sz="4800"/>
              <a:t> </a:t>
            </a:r>
            <a:r>
              <a:rPr lang="en-US" sz="4800" err="1"/>
              <a:t>informasjon</a:t>
            </a:r>
            <a:r>
              <a:rPr lang="en-US" sz="4800"/>
              <a:t> </a:t>
            </a:r>
            <a:r>
              <a:rPr lang="en-US" sz="4800" err="1"/>
              <a:t>sesongen</a:t>
            </a:r>
            <a:r>
              <a:rPr lang="en-US" sz="4800"/>
              <a:t> 2020-21</a:t>
            </a:r>
          </a:p>
        </p:txBody>
      </p:sp>
      <p:sp>
        <p:nvSpPr>
          <p:cNvPr id="3" name="Date Placeholder 2">
            <a:extLst>
              <a:ext uri="{FF2B5EF4-FFF2-40B4-BE49-F238E27FC236}">
                <a16:creationId xmlns="" xmlns:a16="http://schemas.microsoft.com/office/drawing/2014/main" id="{11874EC4-94D6-4557-B593-337D72B5765D}"/>
              </a:ext>
            </a:extLst>
          </p:cNvPr>
          <p:cNvSpPr>
            <a:spLocks noGrp="1"/>
          </p:cNvSpPr>
          <p:nvPr>
            <p:ph type="dt" sz="half" idx="2"/>
          </p:nvPr>
        </p:nvSpPr>
        <p:spPr/>
        <p:txBody>
          <a:bodyPr/>
          <a:lstStyle/>
          <a:p>
            <a:fld id="{69036A1B-54D0-421C-ACD3-1BC34AA82F70}" type="datetime1">
              <a:rPr lang="nb-NO" smtClean="0"/>
              <a:t>07.09.2020</a:t>
            </a:fld>
            <a:endParaRPr lang="nb-NO"/>
          </a:p>
        </p:txBody>
      </p:sp>
      <p:sp>
        <p:nvSpPr>
          <p:cNvPr id="4" name="Footer Placeholder 3">
            <a:extLst>
              <a:ext uri="{FF2B5EF4-FFF2-40B4-BE49-F238E27FC236}">
                <a16:creationId xmlns="" xmlns:a16="http://schemas.microsoft.com/office/drawing/2014/main" id="{AD6B187B-9CEE-4F27-AE0D-B6DB7F142962}"/>
              </a:ext>
            </a:extLst>
          </p:cNvPr>
          <p:cNvSpPr>
            <a:spLocks noGrp="1"/>
          </p:cNvSpPr>
          <p:nvPr>
            <p:ph type="ftr" sz="quarter" idx="3"/>
          </p:nvPr>
        </p:nvSpPr>
        <p:spPr/>
        <p:txBody>
          <a:bodyPr/>
          <a:lstStyle/>
          <a:p>
            <a:r>
              <a:rPr lang="nb-NO"/>
              <a:t>Lagsmøter</a:t>
            </a:r>
          </a:p>
        </p:txBody>
      </p:sp>
      <p:sp>
        <p:nvSpPr>
          <p:cNvPr id="5" name="TekstSylinder 4"/>
          <p:cNvSpPr txBox="1"/>
          <p:nvPr/>
        </p:nvSpPr>
        <p:spPr>
          <a:xfrm>
            <a:off x="1326914" y="1625600"/>
            <a:ext cx="13919200" cy="5078313"/>
          </a:xfrm>
          <a:prstGeom prst="rect">
            <a:avLst/>
          </a:prstGeom>
          <a:noFill/>
        </p:spPr>
        <p:txBody>
          <a:bodyPr wrap="square" rtlCol="0">
            <a:spAutoFit/>
          </a:bodyPr>
          <a:lstStyle/>
          <a:p>
            <a:pPr>
              <a:lnSpc>
                <a:spcPct val="150000"/>
              </a:lnSpc>
            </a:pPr>
            <a:r>
              <a:rPr lang="nb-NO" sz="2800">
                <a:solidFill>
                  <a:schemeClr val="bg1"/>
                </a:solidFill>
              </a:rPr>
              <a:t>5’er håndball på kortbane for 9 og 10 åringer</a:t>
            </a:r>
          </a:p>
          <a:p>
            <a:pPr>
              <a:lnSpc>
                <a:spcPct val="150000"/>
              </a:lnSpc>
            </a:pPr>
            <a:r>
              <a:rPr lang="nb-NO" sz="2800">
                <a:solidFill>
                  <a:schemeClr val="bg1"/>
                </a:solidFill>
              </a:rPr>
              <a:t>6’er håndball på full bane for 12 åringer </a:t>
            </a:r>
            <a:r>
              <a:rPr lang="mr-IN" sz="2800">
                <a:solidFill>
                  <a:schemeClr val="bg1"/>
                </a:solidFill>
              </a:rPr>
              <a:t>–</a:t>
            </a:r>
            <a:r>
              <a:rPr lang="nb-NO" sz="2800">
                <a:solidFill>
                  <a:schemeClr val="bg1"/>
                </a:solidFill>
              </a:rPr>
              <a:t> uten tabell, men med resultat</a:t>
            </a:r>
          </a:p>
          <a:p>
            <a:pPr>
              <a:lnSpc>
                <a:spcPct val="150000"/>
              </a:lnSpc>
            </a:pPr>
            <a:r>
              <a:rPr lang="nb-NO" sz="2800">
                <a:solidFill>
                  <a:schemeClr val="bg1"/>
                </a:solidFill>
              </a:rPr>
              <a:t>C-serie for Jenter 14-15 år</a:t>
            </a:r>
          </a:p>
          <a:p>
            <a:pPr>
              <a:lnSpc>
                <a:spcPct val="150000"/>
              </a:lnSpc>
            </a:pPr>
            <a:r>
              <a:rPr lang="nb-NO" sz="2800">
                <a:solidFill>
                  <a:schemeClr val="bg1"/>
                </a:solidFill>
              </a:rPr>
              <a:t>Juniorserien/Juniorserien </a:t>
            </a:r>
            <a:r>
              <a:rPr lang="nb-NO" sz="2800" err="1">
                <a:solidFill>
                  <a:schemeClr val="bg1"/>
                </a:solidFill>
              </a:rPr>
              <a:t>Extra</a:t>
            </a:r>
            <a:endParaRPr lang="nb-NO" sz="2800">
              <a:solidFill>
                <a:schemeClr val="bg1"/>
              </a:solidFill>
            </a:endParaRPr>
          </a:p>
          <a:p>
            <a:pPr>
              <a:lnSpc>
                <a:spcPct val="150000"/>
              </a:lnSpc>
            </a:pPr>
            <a:r>
              <a:rPr lang="nb-NO" sz="2800" b="1">
                <a:solidFill>
                  <a:schemeClr val="bg1"/>
                </a:solidFill>
              </a:rPr>
              <a:t>COVID-19 relaterte nyheter:</a:t>
            </a:r>
          </a:p>
          <a:p>
            <a:pPr>
              <a:lnSpc>
                <a:spcPct val="150000"/>
              </a:lnSpc>
            </a:pPr>
            <a:r>
              <a:rPr lang="nb-NO" sz="2800">
                <a:solidFill>
                  <a:schemeClr val="bg1"/>
                </a:solidFill>
              </a:rPr>
              <a:t>Protokoll for barne- og ungdomshåndball</a:t>
            </a:r>
          </a:p>
          <a:p>
            <a:pPr>
              <a:lnSpc>
                <a:spcPct val="150000"/>
              </a:lnSpc>
            </a:pPr>
            <a:r>
              <a:rPr lang="nb-NO" sz="2800">
                <a:solidFill>
                  <a:schemeClr val="bg1"/>
                </a:solidFill>
              </a:rPr>
              <a:t>Veileder for kamper og arrangement</a:t>
            </a:r>
          </a:p>
          <a:p>
            <a:pPr>
              <a:lnSpc>
                <a:spcPct val="150000"/>
              </a:lnSpc>
            </a:pPr>
            <a:endParaRPr lang="nb-NO" sz="2000">
              <a:solidFill>
                <a:schemeClr val="bg1"/>
              </a:solidFill>
            </a:endParaRPr>
          </a:p>
        </p:txBody>
      </p:sp>
      <p:sp>
        <p:nvSpPr>
          <p:cNvPr id="6" name="TekstSylinder 5"/>
          <p:cNvSpPr txBox="1"/>
          <p:nvPr/>
        </p:nvSpPr>
        <p:spPr>
          <a:xfrm>
            <a:off x="11335657" y="7155543"/>
            <a:ext cx="5805714" cy="1477328"/>
          </a:xfrm>
          <a:prstGeom prst="rect">
            <a:avLst/>
          </a:prstGeom>
          <a:noFill/>
        </p:spPr>
        <p:txBody>
          <a:bodyPr wrap="square" rtlCol="0">
            <a:spAutoFit/>
          </a:bodyPr>
          <a:lstStyle/>
          <a:p>
            <a:pPr>
              <a:lnSpc>
                <a:spcPct val="150000"/>
              </a:lnSpc>
            </a:pPr>
            <a:r>
              <a:rPr lang="nb-NO" sz="2000">
                <a:solidFill>
                  <a:srgbClr val="FF0000"/>
                </a:solidFill>
              </a:rPr>
              <a:t>NHF Region </a:t>
            </a:r>
            <a:r>
              <a:rPr lang="nb-NO" sz="2000" err="1">
                <a:solidFill>
                  <a:srgbClr val="FF0000"/>
                </a:solidFill>
              </a:rPr>
              <a:t>SørVest</a:t>
            </a:r>
            <a:r>
              <a:rPr lang="nb-NO" sz="2000">
                <a:solidFill>
                  <a:srgbClr val="FF0000"/>
                </a:solidFill>
              </a:rPr>
              <a:t> arbeider kontinuerlig med å gjøre hverdagen enklest mulig for våre klubber i en krevende og spesiell tid preget av COVID-19. </a:t>
            </a:r>
          </a:p>
        </p:txBody>
      </p:sp>
    </p:spTree>
    <p:extLst>
      <p:ext uri="{BB962C8B-B14F-4D97-AF65-F5344CB8AC3E}">
        <p14:creationId xmlns:p14="http://schemas.microsoft.com/office/powerpoint/2010/main" val="13984872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3E4506-9047-47E7-9C0B-0416809A760F}"/>
              </a:ext>
            </a:extLst>
          </p:cNvPr>
          <p:cNvSpPr>
            <a:spLocks noGrp="1"/>
          </p:cNvSpPr>
          <p:nvPr>
            <p:ph type="title"/>
          </p:nvPr>
        </p:nvSpPr>
        <p:spPr>
          <a:xfrm>
            <a:off x="704850" y="1303365"/>
            <a:ext cx="14001749" cy="712631"/>
          </a:xfrm>
        </p:spPr>
        <p:txBody>
          <a:bodyPr/>
          <a:lstStyle/>
          <a:p>
            <a:r>
              <a:rPr lang="en-US" err="1"/>
              <a:t>Omberamminger</a:t>
            </a:r>
            <a:r>
              <a:rPr lang="en-US"/>
              <a:t> (</a:t>
            </a:r>
            <a:r>
              <a:rPr lang="en-US" err="1"/>
              <a:t>flytting</a:t>
            </a:r>
            <a:r>
              <a:rPr lang="en-US"/>
              <a:t> </a:t>
            </a:r>
            <a:r>
              <a:rPr lang="en-US" err="1"/>
              <a:t>av</a:t>
            </a:r>
            <a:r>
              <a:rPr lang="en-US"/>
              <a:t> </a:t>
            </a:r>
            <a:r>
              <a:rPr lang="en-US" err="1"/>
              <a:t>kamp</a:t>
            </a:r>
            <a:r>
              <a:rPr lang="en-US"/>
              <a:t>)</a:t>
            </a:r>
          </a:p>
        </p:txBody>
      </p:sp>
      <p:sp>
        <p:nvSpPr>
          <p:cNvPr id="3" name="Content Placeholder 2">
            <a:extLst>
              <a:ext uri="{FF2B5EF4-FFF2-40B4-BE49-F238E27FC236}">
                <a16:creationId xmlns="" xmlns:a16="http://schemas.microsoft.com/office/drawing/2014/main" id="{6B1EA477-9597-4466-BC61-3F8F88477A03}"/>
              </a:ext>
            </a:extLst>
          </p:cNvPr>
          <p:cNvSpPr>
            <a:spLocks noGrp="1"/>
          </p:cNvSpPr>
          <p:nvPr>
            <p:ph sz="quarter" idx="18"/>
          </p:nvPr>
        </p:nvSpPr>
        <p:spPr>
          <a:xfrm>
            <a:off x="704850" y="2571750"/>
            <a:ext cx="15297150" cy="5894570"/>
          </a:xfrm>
        </p:spPr>
        <p:txBody>
          <a:bodyPr>
            <a:normAutofit fontScale="85000" lnSpcReduction="20000"/>
          </a:bodyPr>
          <a:lstStyle/>
          <a:p>
            <a:pPr fontAlgn="base"/>
            <a:r>
              <a:rPr lang="nb-NO" dirty="0"/>
              <a:t>Tre typer</a:t>
            </a:r>
            <a:r>
              <a:rPr lang="en-US" dirty="0"/>
              <a:t>​</a:t>
            </a:r>
            <a:endParaRPr lang="en-US" dirty="0" smtClean="0"/>
          </a:p>
          <a:p>
            <a:pPr fontAlgn="base"/>
            <a:r>
              <a:rPr lang="en-US" dirty="0" smtClean="0"/>
              <a:t>1) </a:t>
            </a:r>
            <a:r>
              <a:rPr lang="nb-NO" dirty="0" smtClean="0"/>
              <a:t>Endringer </a:t>
            </a:r>
            <a:r>
              <a:rPr lang="nb-NO" dirty="0"/>
              <a:t>i forbindelse med høring av terminlister og én uke i desember. Regionen har ansvar for dommere. Ikke gebyr.</a:t>
            </a:r>
            <a:r>
              <a:rPr lang="en-US" dirty="0"/>
              <a:t>​</a:t>
            </a:r>
          </a:p>
          <a:p>
            <a:pPr fontAlgn="base"/>
            <a:r>
              <a:rPr lang="nb-NO" dirty="0" smtClean="0"/>
              <a:t>2) Endring </a:t>
            </a:r>
            <a:r>
              <a:rPr lang="nb-NO" dirty="0"/>
              <a:t>mer enn 7 dager før kamp, ikke gebyr, men den som omberammer må skaffe og betale dommere.</a:t>
            </a:r>
            <a:r>
              <a:rPr lang="en-US" dirty="0"/>
              <a:t>​</a:t>
            </a:r>
          </a:p>
          <a:p>
            <a:pPr fontAlgn="base"/>
            <a:r>
              <a:rPr lang="nb-NO" dirty="0" smtClean="0"/>
              <a:t>3) Endringer </a:t>
            </a:r>
            <a:r>
              <a:rPr lang="nb-NO" dirty="0"/>
              <a:t>mindre enn 7 dager, gebyr 750 kr, den som omberammer må skaffe og betale dommere.</a:t>
            </a:r>
            <a:r>
              <a:rPr lang="en-US" dirty="0"/>
              <a:t>​</a:t>
            </a:r>
          </a:p>
          <a:p>
            <a:pPr fontAlgn="base"/>
            <a:r>
              <a:rPr lang="nb-NO" dirty="0"/>
              <a:t>Kamper i </a:t>
            </a:r>
            <a:r>
              <a:rPr lang="nb-NO" dirty="0" smtClean="0"/>
              <a:t>Intersport 4’er håndball (</a:t>
            </a:r>
            <a:r>
              <a:rPr lang="nb-NO" i="1" dirty="0" smtClean="0"/>
              <a:t>Minihåndball), </a:t>
            </a:r>
            <a:r>
              <a:rPr lang="nb-NO" i="1" dirty="0" err="1"/>
              <a:t>Aktivitetsserien</a:t>
            </a:r>
            <a:r>
              <a:rPr lang="nb-NO" i="1" dirty="0"/>
              <a:t> og REMA 1000 TH-serien</a:t>
            </a:r>
            <a:r>
              <a:rPr lang="nb-NO" dirty="0"/>
              <a:t> kan ikke omberammes.</a:t>
            </a:r>
            <a:r>
              <a:rPr lang="en-US" dirty="0"/>
              <a:t>​</a:t>
            </a:r>
          </a:p>
          <a:p>
            <a:r>
              <a:rPr lang="nb-NO" dirty="0"/>
              <a:t>I </a:t>
            </a:r>
            <a:r>
              <a:rPr lang="nb-NO" b="1" dirty="0"/>
              <a:t>Regionseriene</a:t>
            </a:r>
            <a:r>
              <a:rPr lang="nb-NO" dirty="0"/>
              <a:t> er det ikke mulig å omberamme doble </a:t>
            </a:r>
            <a:r>
              <a:rPr lang="nb-NO" dirty="0" err="1"/>
              <a:t>helgekamper</a:t>
            </a:r>
            <a:r>
              <a:rPr lang="nb-NO" dirty="0"/>
              <a:t> etter terminlistene er offentliggjort. Øvrige lokale kamper kan omberammes etter </a:t>
            </a:r>
            <a:r>
              <a:rPr lang="nb-NO" dirty="0" err="1"/>
              <a:t>omberammingsreglementet</a:t>
            </a:r>
            <a:r>
              <a:rPr lang="nb-NO" dirty="0"/>
              <a:t> til Region </a:t>
            </a:r>
            <a:r>
              <a:rPr lang="nb-NO" dirty="0" err="1"/>
              <a:t>SørVest</a:t>
            </a:r>
            <a:r>
              <a:rPr lang="nb-NO" dirty="0"/>
              <a:t>. </a:t>
            </a:r>
          </a:p>
          <a:p>
            <a:r>
              <a:rPr lang="nb-NO" dirty="0"/>
              <a:t>Oppsatte kamper i </a:t>
            </a:r>
            <a:r>
              <a:rPr lang="nb-NO" b="1" dirty="0"/>
              <a:t>3. divisjon</a:t>
            </a:r>
            <a:r>
              <a:rPr lang="nb-NO" dirty="0"/>
              <a:t> kan ikke omberammes i løpet av sesongen, med unntak av lokale kamper etter nyttår som kan omberammes i den frie </a:t>
            </a:r>
            <a:r>
              <a:rPr lang="nb-NO" dirty="0" err="1"/>
              <a:t>omberammingsperioden</a:t>
            </a:r>
            <a:r>
              <a:rPr lang="nb-NO" dirty="0"/>
              <a:t> i desember. Det kan i spesielle tilfeller gjøres unntak fra denne bestemmelsen. </a:t>
            </a:r>
          </a:p>
          <a:p>
            <a:endParaRPr lang="en-US" dirty="0"/>
          </a:p>
        </p:txBody>
      </p:sp>
      <p:sp>
        <p:nvSpPr>
          <p:cNvPr id="5" name="Date Placeholder 4">
            <a:extLst>
              <a:ext uri="{FF2B5EF4-FFF2-40B4-BE49-F238E27FC236}">
                <a16:creationId xmlns="" xmlns:a16="http://schemas.microsoft.com/office/drawing/2014/main" id="{11754E29-C027-4C2F-8DD1-D5DABAFD75EA}"/>
              </a:ext>
            </a:extLst>
          </p:cNvPr>
          <p:cNvSpPr>
            <a:spLocks noGrp="1"/>
          </p:cNvSpPr>
          <p:nvPr>
            <p:ph type="dt" sz="half" idx="2"/>
          </p:nvPr>
        </p:nvSpPr>
        <p:spPr/>
        <p:txBody>
          <a:bodyPr/>
          <a:lstStyle/>
          <a:p>
            <a:fld id="{56D326E3-F615-4C31-A055-7AF38649245F}" type="datetime1">
              <a:rPr lang="nb-NO" smtClean="0"/>
              <a:t>07.09.2020</a:t>
            </a:fld>
            <a:endParaRPr lang="nb-NO"/>
          </a:p>
        </p:txBody>
      </p:sp>
      <p:sp>
        <p:nvSpPr>
          <p:cNvPr id="6" name="Footer Placeholder 5">
            <a:extLst>
              <a:ext uri="{FF2B5EF4-FFF2-40B4-BE49-F238E27FC236}">
                <a16:creationId xmlns="" xmlns:a16="http://schemas.microsoft.com/office/drawing/2014/main" id="{F3FC1539-CE86-4248-92B9-A462BCE71030}"/>
              </a:ext>
            </a:extLst>
          </p:cNvPr>
          <p:cNvSpPr>
            <a:spLocks noGrp="1"/>
          </p:cNvSpPr>
          <p:nvPr>
            <p:ph type="ftr" sz="quarter" idx="3"/>
          </p:nvPr>
        </p:nvSpPr>
        <p:spPr/>
        <p:txBody>
          <a:bodyPr/>
          <a:lstStyle/>
          <a:p>
            <a:r>
              <a:rPr lang="nb-NO"/>
              <a:t>Lagsmøter</a:t>
            </a:r>
          </a:p>
        </p:txBody>
      </p:sp>
    </p:spTree>
    <p:extLst>
      <p:ext uri="{BB962C8B-B14F-4D97-AF65-F5344CB8AC3E}">
        <p14:creationId xmlns:p14="http://schemas.microsoft.com/office/powerpoint/2010/main" val="1334675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3E4506-9047-47E7-9C0B-0416809A760F}"/>
              </a:ext>
            </a:extLst>
          </p:cNvPr>
          <p:cNvSpPr>
            <a:spLocks noGrp="1"/>
          </p:cNvSpPr>
          <p:nvPr>
            <p:ph type="title"/>
          </p:nvPr>
        </p:nvSpPr>
        <p:spPr>
          <a:xfrm>
            <a:off x="704850" y="1303365"/>
            <a:ext cx="14001749" cy="712631"/>
          </a:xfrm>
        </p:spPr>
        <p:txBody>
          <a:bodyPr/>
          <a:lstStyle/>
          <a:p>
            <a:r>
              <a:rPr lang="en-US" err="1"/>
              <a:t>Omberamminger</a:t>
            </a:r>
            <a:r>
              <a:rPr lang="en-US"/>
              <a:t> (</a:t>
            </a:r>
            <a:r>
              <a:rPr lang="en-US" err="1"/>
              <a:t>flytting</a:t>
            </a:r>
            <a:r>
              <a:rPr lang="en-US"/>
              <a:t> </a:t>
            </a:r>
            <a:r>
              <a:rPr lang="en-US" err="1"/>
              <a:t>av</a:t>
            </a:r>
            <a:r>
              <a:rPr lang="en-US"/>
              <a:t> </a:t>
            </a:r>
            <a:r>
              <a:rPr lang="en-US" err="1"/>
              <a:t>kamp</a:t>
            </a:r>
            <a:r>
              <a:rPr lang="en-US"/>
              <a:t>)</a:t>
            </a:r>
          </a:p>
        </p:txBody>
      </p:sp>
      <p:sp>
        <p:nvSpPr>
          <p:cNvPr id="3" name="Content Placeholder 2">
            <a:extLst>
              <a:ext uri="{FF2B5EF4-FFF2-40B4-BE49-F238E27FC236}">
                <a16:creationId xmlns="" xmlns:a16="http://schemas.microsoft.com/office/drawing/2014/main" id="{6B1EA477-9597-4466-BC61-3F8F88477A03}"/>
              </a:ext>
            </a:extLst>
          </p:cNvPr>
          <p:cNvSpPr>
            <a:spLocks noGrp="1"/>
          </p:cNvSpPr>
          <p:nvPr>
            <p:ph sz="quarter" idx="18"/>
          </p:nvPr>
        </p:nvSpPr>
        <p:spPr>
          <a:xfrm>
            <a:off x="704850" y="2571750"/>
            <a:ext cx="15297150" cy="5894570"/>
          </a:xfrm>
        </p:spPr>
        <p:txBody>
          <a:bodyPr>
            <a:normAutofit lnSpcReduction="10000"/>
          </a:bodyPr>
          <a:lstStyle/>
          <a:p>
            <a:pPr fontAlgn="base"/>
            <a:r>
              <a:rPr lang="nb-NO" b="1" dirty="0"/>
              <a:t>Siste frist for </a:t>
            </a:r>
            <a:r>
              <a:rPr lang="nb-NO" b="1" dirty="0" err="1"/>
              <a:t>omberamming</a:t>
            </a:r>
            <a:r>
              <a:rPr lang="nb-NO" b="1" dirty="0"/>
              <a:t> er </a:t>
            </a:r>
            <a:r>
              <a:rPr lang="nb-NO" b="1" dirty="0" err="1"/>
              <a:t>kl</a:t>
            </a:r>
            <a:r>
              <a:rPr lang="nb-NO" b="1" dirty="0"/>
              <a:t> 12:00 siste virkedag før opprinnelig kamptidspunkt. </a:t>
            </a:r>
            <a:r>
              <a:rPr lang="en-US" dirty="0"/>
              <a:t>​</a:t>
            </a:r>
          </a:p>
          <a:p>
            <a:pPr fontAlgn="base"/>
            <a:r>
              <a:rPr lang="nb-NO" dirty="0"/>
              <a:t>Søknad om alle endringer må registreres i TA.</a:t>
            </a:r>
            <a:r>
              <a:rPr lang="en-US" dirty="0"/>
              <a:t>​</a:t>
            </a:r>
          </a:p>
          <a:p>
            <a:pPr fontAlgn="base"/>
            <a:r>
              <a:rPr lang="nb-NO" dirty="0"/>
              <a:t>Avtal med motstander og sjekke at det er </a:t>
            </a:r>
            <a:r>
              <a:rPr lang="nb-NO" u="sng" dirty="0"/>
              <a:t>ledig </a:t>
            </a:r>
            <a:r>
              <a:rPr lang="nb-NO" u="sng" dirty="0" err="1"/>
              <a:t>halltid</a:t>
            </a:r>
            <a:r>
              <a:rPr lang="nb-NO" dirty="0"/>
              <a:t>. Dersom kamper plasseres utenfor åpningstid vil noen haller fakturere laget for dette. Skriv gjerne en kommentar i </a:t>
            </a:r>
            <a:r>
              <a:rPr lang="nb-NO" dirty="0" err="1"/>
              <a:t>omberammingssøknaden</a:t>
            </a:r>
            <a:r>
              <a:rPr lang="nb-NO" dirty="0"/>
              <a:t> om at dere har klarert med hallen at kampen kan spilles utenfor åpningstid.</a:t>
            </a:r>
            <a:r>
              <a:rPr lang="en-US" dirty="0"/>
              <a:t>​</a:t>
            </a:r>
          </a:p>
          <a:p>
            <a:pPr fontAlgn="base"/>
            <a:r>
              <a:rPr lang="nb-NO" dirty="0"/>
              <a:t>Banedagbok – sjekk ledig </a:t>
            </a:r>
            <a:r>
              <a:rPr lang="nb-NO" dirty="0" err="1"/>
              <a:t>halltid</a:t>
            </a:r>
            <a:r>
              <a:rPr lang="nb-NO" dirty="0"/>
              <a:t>.</a:t>
            </a:r>
            <a:r>
              <a:rPr lang="en-US" dirty="0"/>
              <a:t>​</a:t>
            </a:r>
          </a:p>
          <a:p>
            <a:pPr fontAlgn="base"/>
            <a:r>
              <a:rPr lang="nb-NO" dirty="0"/>
              <a:t>Informer dommer om at kampen er omberammet</a:t>
            </a:r>
            <a:r>
              <a:rPr lang="en-US" dirty="0"/>
              <a:t>​</a:t>
            </a:r>
            <a:r>
              <a:rPr lang="en-US" dirty="0" smtClean="0"/>
              <a:t>.</a:t>
            </a:r>
            <a:endParaRPr lang="en-US" dirty="0"/>
          </a:p>
          <a:p>
            <a:pPr fontAlgn="base"/>
            <a:r>
              <a:rPr lang="nb-NO" dirty="0"/>
              <a:t>Nytt tidspunkt for kamp må avtales før kampen skulle vært spilt. Dersom vi ikke får beskjed om nytt tidspunkt før kampen skulle vært spilt, vil laget bli registrert med «ikke møtt».</a:t>
            </a:r>
            <a:endParaRPr lang="en-US" dirty="0"/>
          </a:p>
          <a:p>
            <a:endParaRPr lang="en-US" dirty="0"/>
          </a:p>
        </p:txBody>
      </p:sp>
      <p:sp>
        <p:nvSpPr>
          <p:cNvPr id="5" name="Date Placeholder 4">
            <a:extLst>
              <a:ext uri="{FF2B5EF4-FFF2-40B4-BE49-F238E27FC236}">
                <a16:creationId xmlns="" xmlns:a16="http://schemas.microsoft.com/office/drawing/2014/main" id="{11754E29-C027-4C2F-8DD1-D5DABAFD75EA}"/>
              </a:ext>
            </a:extLst>
          </p:cNvPr>
          <p:cNvSpPr>
            <a:spLocks noGrp="1"/>
          </p:cNvSpPr>
          <p:nvPr>
            <p:ph type="dt" sz="half" idx="2"/>
          </p:nvPr>
        </p:nvSpPr>
        <p:spPr/>
        <p:txBody>
          <a:bodyPr/>
          <a:lstStyle/>
          <a:p>
            <a:fld id="{56D326E3-F615-4C31-A055-7AF38649245F}" type="datetime1">
              <a:rPr lang="nb-NO" smtClean="0"/>
              <a:t>07.09.2020</a:t>
            </a:fld>
            <a:endParaRPr lang="nb-NO"/>
          </a:p>
        </p:txBody>
      </p:sp>
      <p:sp>
        <p:nvSpPr>
          <p:cNvPr id="6" name="Footer Placeholder 5">
            <a:extLst>
              <a:ext uri="{FF2B5EF4-FFF2-40B4-BE49-F238E27FC236}">
                <a16:creationId xmlns="" xmlns:a16="http://schemas.microsoft.com/office/drawing/2014/main" id="{F3FC1539-CE86-4248-92B9-A462BCE71030}"/>
              </a:ext>
            </a:extLst>
          </p:cNvPr>
          <p:cNvSpPr>
            <a:spLocks noGrp="1"/>
          </p:cNvSpPr>
          <p:nvPr>
            <p:ph type="ftr" sz="quarter" idx="3"/>
          </p:nvPr>
        </p:nvSpPr>
        <p:spPr/>
        <p:txBody>
          <a:bodyPr/>
          <a:lstStyle/>
          <a:p>
            <a:r>
              <a:rPr lang="nb-NO"/>
              <a:t>Lagsmøter</a:t>
            </a:r>
          </a:p>
        </p:txBody>
      </p:sp>
    </p:spTree>
    <p:extLst>
      <p:ext uri="{BB962C8B-B14F-4D97-AF65-F5344CB8AC3E}">
        <p14:creationId xmlns:p14="http://schemas.microsoft.com/office/powerpoint/2010/main" val="12128226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3E4506-9047-47E7-9C0B-0416809A760F}"/>
              </a:ext>
            </a:extLst>
          </p:cNvPr>
          <p:cNvSpPr>
            <a:spLocks noGrp="1"/>
          </p:cNvSpPr>
          <p:nvPr>
            <p:ph type="title"/>
          </p:nvPr>
        </p:nvSpPr>
        <p:spPr>
          <a:xfrm>
            <a:off x="704850" y="1303365"/>
            <a:ext cx="14001749" cy="712631"/>
          </a:xfrm>
        </p:spPr>
        <p:txBody>
          <a:bodyPr/>
          <a:lstStyle/>
          <a:p>
            <a:r>
              <a:rPr lang="en-US" dirty="0" err="1" smtClean="0"/>
              <a:t>Lisens</a:t>
            </a:r>
            <a:endParaRPr lang="en-US" dirty="0"/>
          </a:p>
        </p:txBody>
      </p:sp>
      <p:sp>
        <p:nvSpPr>
          <p:cNvPr id="3" name="Content Placeholder 2">
            <a:extLst>
              <a:ext uri="{FF2B5EF4-FFF2-40B4-BE49-F238E27FC236}">
                <a16:creationId xmlns="" xmlns:a16="http://schemas.microsoft.com/office/drawing/2014/main" id="{6B1EA477-9597-4466-BC61-3F8F88477A03}"/>
              </a:ext>
            </a:extLst>
          </p:cNvPr>
          <p:cNvSpPr>
            <a:spLocks noGrp="1"/>
          </p:cNvSpPr>
          <p:nvPr>
            <p:ph sz="quarter" idx="18"/>
          </p:nvPr>
        </p:nvSpPr>
        <p:spPr>
          <a:xfrm>
            <a:off x="704850" y="2571750"/>
            <a:ext cx="15297150" cy="5894570"/>
          </a:xfrm>
        </p:spPr>
        <p:txBody>
          <a:bodyPr>
            <a:normAutofit/>
          </a:bodyPr>
          <a:lstStyle/>
          <a:p>
            <a:pPr fontAlgn="base"/>
            <a:r>
              <a:rPr lang="nb-NO" b="1" dirty="0"/>
              <a:t>Ny lisens for sesongen 2020-21 gjøres tilgjengelig i Min idrett fra og med tirsdag 1. september</a:t>
            </a:r>
            <a:r>
              <a:rPr lang="nb-NO" b="1" dirty="0" smtClean="0"/>
              <a:t>.</a:t>
            </a:r>
          </a:p>
          <a:p>
            <a:r>
              <a:rPr lang="nb-NO" dirty="0"/>
              <a:t>Den vil være tilgjengelig for alle i løpet av uke 36.</a:t>
            </a:r>
          </a:p>
          <a:p>
            <a:r>
              <a:rPr lang="nb-NO" b="1" dirty="0"/>
              <a:t>Husk å betale før forfall 1. oktober.</a:t>
            </a:r>
            <a:endParaRPr lang="nb-NO" dirty="0"/>
          </a:p>
          <a:p>
            <a:r>
              <a:rPr lang="nb-NO" dirty="0"/>
              <a:t>Lisensen for årets sesong forfaller til betaling 1. oktober og gjelder fram til 31. august 2021.</a:t>
            </a:r>
          </a:p>
          <a:p>
            <a:r>
              <a:rPr lang="nb-NO" dirty="0"/>
              <a:t>LISE PLUSS er satt som standard på lisensen, men du bestemmer selv hvilken forsikring du vil løse</a:t>
            </a:r>
            <a:r>
              <a:rPr lang="nb-NO" dirty="0" smtClean="0"/>
              <a:t>.</a:t>
            </a:r>
          </a:p>
          <a:p>
            <a:endParaRPr lang="nb-NO" dirty="0"/>
          </a:p>
          <a:p>
            <a:pPr fontAlgn="base"/>
            <a:r>
              <a:rPr lang="nb-NO" dirty="0">
                <a:hlinkClick r:id="rId2"/>
              </a:rPr>
              <a:t>https://www.handball.no/nyheter/2020/09/lisensinformasjon-sesongen-2020-21/</a:t>
            </a:r>
            <a:endParaRPr lang="en-US" dirty="0"/>
          </a:p>
        </p:txBody>
      </p:sp>
      <p:sp>
        <p:nvSpPr>
          <p:cNvPr id="5" name="Date Placeholder 4">
            <a:extLst>
              <a:ext uri="{FF2B5EF4-FFF2-40B4-BE49-F238E27FC236}">
                <a16:creationId xmlns="" xmlns:a16="http://schemas.microsoft.com/office/drawing/2014/main" id="{11754E29-C027-4C2F-8DD1-D5DABAFD75EA}"/>
              </a:ext>
            </a:extLst>
          </p:cNvPr>
          <p:cNvSpPr>
            <a:spLocks noGrp="1"/>
          </p:cNvSpPr>
          <p:nvPr>
            <p:ph type="dt" sz="half" idx="2"/>
          </p:nvPr>
        </p:nvSpPr>
        <p:spPr/>
        <p:txBody>
          <a:bodyPr/>
          <a:lstStyle/>
          <a:p>
            <a:fld id="{56D326E3-F615-4C31-A055-7AF38649245F}" type="datetime1">
              <a:rPr lang="nb-NO" smtClean="0"/>
              <a:t>07.09.2020</a:t>
            </a:fld>
            <a:endParaRPr lang="nb-NO"/>
          </a:p>
        </p:txBody>
      </p:sp>
      <p:sp>
        <p:nvSpPr>
          <p:cNvPr id="6" name="Footer Placeholder 5">
            <a:extLst>
              <a:ext uri="{FF2B5EF4-FFF2-40B4-BE49-F238E27FC236}">
                <a16:creationId xmlns="" xmlns:a16="http://schemas.microsoft.com/office/drawing/2014/main" id="{F3FC1539-CE86-4248-92B9-A462BCE71030}"/>
              </a:ext>
            </a:extLst>
          </p:cNvPr>
          <p:cNvSpPr>
            <a:spLocks noGrp="1"/>
          </p:cNvSpPr>
          <p:nvPr>
            <p:ph type="ftr" sz="quarter" idx="3"/>
          </p:nvPr>
        </p:nvSpPr>
        <p:spPr/>
        <p:txBody>
          <a:bodyPr/>
          <a:lstStyle/>
          <a:p>
            <a:r>
              <a:rPr lang="nb-NO"/>
              <a:t>Lagsmøter</a:t>
            </a:r>
          </a:p>
        </p:txBody>
      </p:sp>
    </p:spTree>
    <p:extLst>
      <p:ext uri="{BB962C8B-B14F-4D97-AF65-F5344CB8AC3E}">
        <p14:creationId xmlns:p14="http://schemas.microsoft.com/office/powerpoint/2010/main" val="9120110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2452255" y="4530437"/>
            <a:ext cx="12385964" cy="707886"/>
          </a:xfrm>
          <a:prstGeom prst="rect">
            <a:avLst/>
          </a:prstGeom>
          <a:noFill/>
        </p:spPr>
        <p:txBody>
          <a:bodyPr wrap="square" rtlCol="0">
            <a:spAutoFit/>
          </a:bodyPr>
          <a:lstStyle/>
          <a:p>
            <a:pPr algn="ctr"/>
            <a:r>
              <a:rPr lang="nb-NO" sz="4000">
                <a:solidFill>
                  <a:schemeClr val="bg1"/>
                </a:solidFill>
              </a:rPr>
              <a:t>Spørsmål i </a:t>
            </a:r>
            <a:r>
              <a:rPr lang="nb-NO" sz="4000" err="1">
                <a:solidFill>
                  <a:schemeClr val="bg1"/>
                </a:solidFill>
              </a:rPr>
              <a:t>chat</a:t>
            </a:r>
            <a:endParaRPr lang="nb-NO" sz="4000">
              <a:solidFill>
                <a:schemeClr val="bg1"/>
              </a:solidFill>
            </a:endParaRPr>
          </a:p>
        </p:txBody>
      </p:sp>
    </p:spTree>
    <p:extLst>
      <p:ext uri="{BB962C8B-B14F-4D97-AF65-F5344CB8AC3E}">
        <p14:creationId xmlns:p14="http://schemas.microsoft.com/office/powerpoint/2010/main" val="1105852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3E4506-9047-47E7-9C0B-0416809A760F}"/>
              </a:ext>
            </a:extLst>
          </p:cNvPr>
          <p:cNvSpPr>
            <a:spLocks noGrp="1"/>
          </p:cNvSpPr>
          <p:nvPr>
            <p:ph type="title"/>
          </p:nvPr>
        </p:nvSpPr>
        <p:spPr>
          <a:xfrm>
            <a:off x="704850" y="1303365"/>
            <a:ext cx="14001749" cy="712631"/>
          </a:xfrm>
        </p:spPr>
        <p:txBody>
          <a:bodyPr/>
          <a:lstStyle/>
          <a:p>
            <a:r>
              <a:rPr lang="en-US" err="1"/>
              <a:t>Spillerutvikling</a:t>
            </a:r>
            <a:endParaRPr lang="en-US"/>
          </a:p>
        </p:txBody>
      </p:sp>
      <p:sp>
        <p:nvSpPr>
          <p:cNvPr id="3" name="Content Placeholder 2">
            <a:extLst>
              <a:ext uri="{FF2B5EF4-FFF2-40B4-BE49-F238E27FC236}">
                <a16:creationId xmlns="" xmlns:a16="http://schemas.microsoft.com/office/drawing/2014/main" id="{6B1EA477-9597-4466-BC61-3F8F88477A03}"/>
              </a:ext>
            </a:extLst>
          </p:cNvPr>
          <p:cNvSpPr>
            <a:spLocks noGrp="1"/>
          </p:cNvSpPr>
          <p:nvPr>
            <p:ph sz="quarter" idx="18"/>
          </p:nvPr>
        </p:nvSpPr>
        <p:spPr>
          <a:xfrm>
            <a:off x="704851" y="2571749"/>
            <a:ext cx="7176406" cy="5966395"/>
          </a:xfrm>
        </p:spPr>
        <p:txBody>
          <a:bodyPr>
            <a:normAutofit lnSpcReduction="10000"/>
          </a:bodyPr>
          <a:lstStyle/>
          <a:p>
            <a:r>
              <a:rPr lang="nb-NO" sz="2200" b="1" dirty="0"/>
              <a:t>Spillerutviklingstiltak</a:t>
            </a:r>
            <a:r>
              <a:rPr lang="nb-NO" sz="2200" dirty="0"/>
              <a:t> står i pausemodus ut </a:t>
            </a:r>
            <a:r>
              <a:rPr lang="nb-NO" sz="2200" dirty="0" smtClean="0"/>
              <a:t>september.</a:t>
            </a:r>
            <a:endParaRPr lang="nb-NO" sz="2200" dirty="0"/>
          </a:p>
          <a:p>
            <a:r>
              <a:rPr lang="nb-NO" sz="2200" b="1" dirty="0"/>
              <a:t>13 år: </a:t>
            </a:r>
            <a:r>
              <a:rPr lang="nb-NO" sz="2200" dirty="0"/>
              <a:t>(J/G født 2007), invitasjon til </a:t>
            </a:r>
            <a:r>
              <a:rPr lang="nb-NO" sz="2200" dirty="0" err="1"/>
              <a:t>oppstartssamling</a:t>
            </a:r>
            <a:r>
              <a:rPr lang="nb-NO" sz="2200" dirty="0"/>
              <a:t> blir sendt ut til alle klubber første uke i september. Klubbtrener må melde seg på.</a:t>
            </a:r>
          </a:p>
          <a:p>
            <a:r>
              <a:rPr lang="nb-NO" sz="2200" dirty="0"/>
              <a:t>Dato for </a:t>
            </a:r>
            <a:r>
              <a:rPr lang="nb-NO" sz="2200" dirty="0" err="1"/>
              <a:t>oppstartssamling</a:t>
            </a:r>
            <a:r>
              <a:rPr lang="nb-NO" sz="2200" dirty="0"/>
              <a:t>:</a:t>
            </a:r>
          </a:p>
          <a:p>
            <a:pPr lvl="2">
              <a:buFont typeface="Wingdings" charset="2"/>
              <a:buChar char="Ø"/>
            </a:pPr>
            <a:r>
              <a:rPr lang="nb-NO" sz="2200" dirty="0"/>
              <a:t>Jenter født 2007: 16.oktober</a:t>
            </a:r>
          </a:p>
          <a:p>
            <a:pPr lvl="2">
              <a:buFont typeface="Wingdings" charset="2"/>
              <a:buChar char="Ø"/>
            </a:pPr>
            <a:r>
              <a:rPr lang="nb-NO" sz="2200" dirty="0"/>
              <a:t>Gutter født 2007: 23 oktober</a:t>
            </a:r>
          </a:p>
          <a:p>
            <a:endParaRPr lang="nb-NO" sz="2200" dirty="0"/>
          </a:p>
          <a:p>
            <a:r>
              <a:rPr lang="nb-NO" sz="2200" b="1" dirty="0"/>
              <a:t>14 år: </a:t>
            </a:r>
            <a:r>
              <a:rPr lang="nb-NO" sz="2200" dirty="0"/>
              <a:t>jenter og gutter født 2006 starter med sonesamlinger så fort en har tillatelse til det.</a:t>
            </a:r>
          </a:p>
          <a:p>
            <a:pPr lvl="1">
              <a:buFont typeface="Wingdings" charset="2"/>
              <a:buChar char="Ø"/>
            </a:pPr>
            <a:r>
              <a:rPr lang="nb-NO" sz="2200" dirty="0"/>
              <a:t>Fellesmøte for trenere blir på Teams fredag 18.sep kl. 18.00-19.30.</a:t>
            </a:r>
          </a:p>
          <a:p>
            <a:pPr lvl="1">
              <a:buFont typeface="Wingdings" charset="2"/>
              <a:buChar char="Ø"/>
            </a:pPr>
            <a:r>
              <a:rPr lang="nb-NO" sz="2200" dirty="0"/>
              <a:t>Link til fellesmøtet på Teams blir sendt ut i mail til fjorårets klubbtrenere</a:t>
            </a:r>
          </a:p>
          <a:p>
            <a:endParaRPr lang="nb-NO" sz="3600" dirty="0"/>
          </a:p>
          <a:p>
            <a:endParaRPr lang="en-US" dirty="0"/>
          </a:p>
        </p:txBody>
      </p:sp>
      <p:sp>
        <p:nvSpPr>
          <p:cNvPr id="5" name="Date Placeholder 4">
            <a:extLst>
              <a:ext uri="{FF2B5EF4-FFF2-40B4-BE49-F238E27FC236}">
                <a16:creationId xmlns="" xmlns:a16="http://schemas.microsoft.com/office/drawing/2014/main" id="{11754E29-C027-4C2F-8DD1-D5DABAFD75EA}"/>
              </a:ext>
            </a:extLst>
          </p:cNvPr>
          <p:cNvSpPr>
            <a:spLocks noGrp="1"/>
          </p:cNvSpPr>
          <p:nvPr>
            <p:ph type="dt" sz="half" idx="2"/>
          </p:nvPr>
        </p:nvSpPr>
        <p:spPr/>
        <p:txBody>
          <a:bodyPr/>
          <a:lstStyle/>
          <a:p>
            <a:fld id="{56D326E3-F615-4C31-A055-7AF38649245F}" type="datetime1">
              <a:rPr lang="nb-NO" smtClean="0"/>
              <a:t>07.09.2020</a:t>
            </a:fld>
            <a:endParaRPr lang="nb-NO"/>
          </a:p>
        </p:txBody>
      </p:sp>
      <p:sp>
        <p:nvSpPr>
          <p:cNvPr id="6" name="Footer Placeholder 5">
            <a:extLst>
              <a:ext uri="{FF2B5EF4-FFF2-40B4-BE49-F238E27FC236}">
                <a16:creationId xmlns="" xmlns:a16="http://schemas.microsoft.com/office/drawing/2014/main" id="{F3FC1539-CE86-4248-92B9-A462BCE71030}"/>
              </a:ext>
            </a:extLst>
          </p:cNvPr>
          <p:cNvSpPr>
            <a:spLocks noGrp="1"/>
          </p:cNvSpPr>
          <p:nvPr>
            <p:ph type="ftr" sz="quarter" idx="3"/>
          </p:nvPr>
        </p:nvSpPr>
        <p:spPr/>
        <p:txBody>
          <a:bodyPr/>
          <a:lstStyle/>
          <a:p>
            <a:r>
              <a:rPr lang="nb-NO"/>
              <a:t>Lagsmøter</a:t>
            </a:r>
          </a:p>
        </p:txBody>
      </p:sp>
      <p:sp>
        <p:nvSpPr>
          <p:cNvPr id="4" name="TekstSylinder 3"/>
          <p:cNvSpPr txBox="1"/>
          <p:nvPr/>
        </p:nvSpPr>
        <p:spPr>
          <a:xfrm>
            <a:off x="8723087" y="2499926"/>
            <a:ext cx="7620000" cy="5632311"/>
          </a:xfrm>
          <a:prstGeom prst="rect">
            <a:avLst/>
          </a:prstGeom>
          <a:noFill/>
        </p:spPr>
        <p:txBody>
          <a:bodyPr wrap="square" rtlCol="0">
            <a:spAutoFit/>
          </a:bodyPr>
          <a:lstStyle/>
          <a:p>
            <a:r>
              <a:rPr lang="nb-NO" sz="2000" b="1" dirty="0">
                <a:solidFill>
                  <a:schemeClr val="tx2"/>
                </a:solidFill>
              </a:rPr>
              <a:t>15 år: </a:t>
            </a:r>
            <a:r>
              <a:rPr lang="nb-NO" sz="2000" dirty="0">
                <a:solidFill>
                  <a:schemeClr val="tx2"/>
                </a:solidFill>
              </a:rPr>
              <a:t>jenter og gutter født 2005 starter med sonesamlinger så fort en har tillatelse til det.</a:t>
            </a:r>
          </a:p>
          <a:p>
            <a:pPr lvl="1"/>
            <a:r>
              <a:rPr lang="nb-NO" sz="2000" dirty="0">
                <a:solidFill>
                  <a:schemeClr val="tx2"/>
                </a:solidFill>
              </a:rPr>
              <a:t>Regional Bylagsturnering, for alle som deltar på sonemiljø</a:t>
            </a:r>
          </a:p>
          <a:p>
            <a:pPr marL="1644091" lvl="2" indent="-342900">
              <a:buFont typeface="Wingdings" charset="2"/>
              <a:buChar char="Ø"/>
            </a:pPr>
            <a:r>
              <a:rPr lang="nb-NO" sz="2000" dirty="0">
                <a:solidFill>
                  <a:schemeClr val="tx2"/>
                </a:solidFill>
              </a:rPr>
              <a:t>Jenter: fredag 13.11 i Stavanger idrettshall og i Gimlehallen</a:t>
            </a:r>
          </a:p>
          <a:p>
            <a:pPr marL="1644091" lvl="2" indent="-342900">
              <a:buFont typeface="Wingdings" charset="2"/>
              <a:buChar char="Ø"/>
            </a:pPr>
            <a:r>
              <a:rPr lang="nb-NO" sz="2000" dirty="0">
                <a:solidFill>
                  <a:schemeClr val="tx2"/>
                </a:solidFill>
              </a:rPr>
              <a:t>Gutter: fredag 20.11 i Stavanger idrettshall og i Gimlehallen</a:t>
            </a:r>
          </a:p>
          <a:p>
            <a:r>
              <a:rPr lang="nb-NO" sz="2000" dirty="0">
                <a:solidFill>
                  <a:schemeClr val="tx2"/>
                </a:solidFill>
              </a:rPr>
              <a:t> </a:t>
            </a:r>
          </a:p>
          <a:p>
            <a:r>
              <a:rPr lang="nb-NO" sz="2000" b="1" dirty="0">
                <a:solidFill>
                  <a:schemeClr val="tx2"/>
                </a:solidFill>
              </a:rPr>
              <a:t>16 år: </a:t>
            </a:r>
            <a:r>
              <a:rPr lang="nb-NO" sz="2000" dirty="0">
                <a:solidFill>
                  <a:schemeClr val="tx2"/>
                </a:solidFill>
              </a:rPr>
              <a:t>jenter og gutter født 2004: starter med samlinger der tema er fysisk trening, så fort en har tillatelse til det.</a:t>
            </a:r>
          </a:p>
          <a:p>
            <a:r>
              <a:rPr lang="nb-NO" sz="2000" dirty="0">
                <a:solidFill>
                  <a:schemeClr val="tx2"/>
                </a:solidFill>
              </a:rPr>
              <a:t> </a:t>
            </a:r>
          </a:p>
          <a:p>
            <a:r>
              <a:rPr lang="nb-NO" sz="2000" b="1" dirty="0">
                <a:solidFill>
                  <a:schemeClr val="tx2"/>
                </a:solidFill>
              </a:rPr>
              <a:t>17 år: </a:t>
            </a:r>
            <a:r>
              <a:rPr lang="nb-NO" sz="2000" dirty="0">
                <a:solidFill>
                  <a:schemeClr val="tx2"/>
                </a:solidFill>
              </a:rPr>
              <a:t>jenter og gutter født 2003: starter opp med regionale samlinger så fort en har tillatelse til det.</a:t>
            </a:r>
          </a:p>
          <a:p>
            <a:pPr marL="993496" lvl="1" indent="-342900">
              <a:buFont typeface="Wingdings" charset="2"/>
              <a:buChar char="Ø"/>
            </a:pPr>
            <a:r>
              <a:rPr lang="nb-NO" sz="2000" dirty="0">
                <a:solidFill>
                  <a:schemeClr val="tx2"/>
                </a:solidFill>
              </a:rPr>
              <a:t>Landsdelssamling 11.-13.desember og 28.-30.mai. (21 gutter og 21 jenter)</a:t>
            </a:r>
          </a:p>
          <a:p>
            <a:r>
              <a:rPr lang="nb-NO" sz="2000" dirty="0">
                <a:solidFill>
                  <a:schemeClr val="tx2"/>
                </a:solidFill>
              </a:rPr>
              <a:t> </a:t>
            </a:r>
          </a:p>
          <a:p>
            <a:r>
              <a:rPr lang="nb-NO" sz="2000" dirty="0">
                <a:solidFill>
                  <a:schemeClr val="tx2"/>
                </a:solidFill>
              </a:rPr>
              <a:t>Regional landslagsaktivitet for J/G 04/05 og J/G 02/03 vil en starte opp med så fort en har tillatelse til </a:t>
            </a:r>
            <a:r>
              <a:rPr lang="nb-NO" sz="2000" dirty="0" smtClean="0">
                <a:solidFill>
                  <a:schemeClr val="tx2"/>
                </a:solidFill>
              </a:rPr>
              <a:t>det.</a:t>
            </a:r>
            <a:endParaRPr lang="nb-NO" sz="2000" dirty="0">
              <a:solidFill>
                <a:schemeClr val="tx2"/>
              </a:solidFill>
            </a:endParaRPr>
          </a:p>
        </p:txBody>
      </p:sp>
    </p:spTree>
    <p:extLst>
      <p:ext uri="{BB962C8B-B14F-4D97-AF65-F5344CB8AC3E}">
        <p14:creationId xmlns:p14="http://schemas.microsoft.com/office/powerpoint/2010/main" val="11659379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3E4506-9047-47E7-9C0B-0416809A760F}"/>
              </a:ext>
            </a:extLst>
          </p:cNvPr>
          <p:cNvSpPr>
            <a:spLocks noGrp="1"/>
          </p:cNvSpPr>
          <p:nvPr>
            <p:ph type="title"/>
          </p:nvPr>
        </p:nvSpPr>
        <p:spPr>
          <a:xfrm>
            <a:off x="704850" y="1303365"/>
            <a:ext cx="14001749" cy="712631"/>
          </a:xfrm>
        </p:spPr>
        <p:txBody>
          <a:bodyPr/>
          <a:lstStyle/>
          <a:p>
            <a:r>
              <a:rPr lang="en-US" err="1"/>
              <a:t>Trenerutvikling</a:t>
            </a:r>
            <a:endParaRPr lang="en-US"/>
          </a:p>
        </p:txBody>
      </p:sp>
      <p:sp>
        <p:nvSpPr>
          <p:cNvPr id="3" name="Content Placeholder 2">
            <a:extLst>
              <a:ext uri="{FF2B5EF4-FFF2-40B4-BE49-F238E27FC236}">
                <a16:creationId xmlns="" xmlns:a16="http://schemas.microsoft.com/office/drawing/2014/main" id="{6B1EA477-9597-4466-BC61-3F8F88477A03}"/>
              </a:ext>
            </a:extLst>
          </p:cNvPr>
          <p:cNvSpPr>
            <a:spLocks noGrp="1"/>
          </p:cNvSpPr>
          <p:nvPr>
            <p:ph sz="quarter" idx="18"/>
          </p:nvPr>
        </p:nvSpPr>
        <p:spPr>
          <a:xfrm>
            <a:off x="704850" y="2571750"/>
            <a:ext cx="15297150" cy="5894570"/>
          </a:xfrm>
        </p:spPr>
        <p:txBody>
          <a:bodyPr>
            <a:normAutofit fontScale="77500" lnSpcReduction="20000"/>
          </a:bodyPr>
          <a:lstStyle/>
          <a:p>
            <a:r>
              <a:rPr lang="nb-NO" sz="3200" b="1" dirty="0"/>
              <a:t>Trenerutviklingstiltak </a:t>
            </a:r>
            <a:r>
              <a:rPr lang="nb-NO" sz="3200" dirty="0"/>
              <a:t>går i utgangspunktet som normalt, alle smittevernregler er ivaretatt:</a:t>
            </a:r>
            <a:endParaRPr lang="nb-NO" sz="3600" dirty="0"/>
          </a:p>
          <a:p>
            <a:r>
              <a:rPr lang="nb-NO" sz="3200" dirty="0" smtClean="0"/>
              <a:t>Kurs i Intersport 4’er håndball (minihåndballkursene), </a:t>
            </a:r>
            <a:r>
              <a:rPr lang="nb-NO" sz="3200" dirty="0"/>
              <a:t>obligatoriske kurs for trenere i barnehåndballen 6-8 år. Se oversikten</a:t>
            </a:r>
            <a:endParaRPr lang="nb-NO" sz="3600" dirty="0"/>
          </a:p>
          <a:p>
            <a:r>
              <a:rPr lang="nb-NO" sz="3200" dirty="0"/>
              <a:t>Trener 1</a:t>
            </a:r>
            <a:endParaRPr lang="nb-NO" sz="3600" dirty="0"/>
          </a:p>
          <a:p>
            <a:r>
              <a:rPr lang="nb-NO" sz="3200" dirty="0"/>
              <a:t>Trener 2 (påmeldingsfrist 15.sep)</a:t>
            </a:r>
            <a:endParaRPr lang="nb-NO" sz="3600" dirty="0"/>
          </a:p>
          <a:p>
            <a:r>
              <a:rPr lang="nb-NO" sz="3200" dirty="0"/>
              <a:t>Kursene i «5’er håndball på Kortbane» for trenere i 9 og 10 års klassen blir kjørt på Teams </a:t>
            </a:r>
            <a:endParaRPr lang="nb-NO" sz="3600" dirty="0"/>
          </a:p>
          <a:p>
            <a:pPr lvl="1"/>
            <a:r>
              <a:rPr lang="nb-NO" sz="3200" dirty="0"/>
              <a:t>Vi holder to </a:t>
            </a:r>
            <a:r>
              <a:rPr lang="nb-NO" sz="3200" dirty="0" err="1"/>
              <a:t>Teamsmøter</a:t>
            </a:r>
            <a:r>
              <a:rPr lang="nb-NO" sz="3200" dirty="0"/>
              <a:t>.  Link til </a:t>
            </a:r>
            <a:r>
              <a:rPr lang="nb-NO" sz="3200" dirty="0" err="1"/>
              <a:t>Teamsmøte</a:t>
            </a:r>
            <a:r>
              <a:rPr lang="nb-NO" sz="3200" dirty="0"/>
              <a:t> blir sendt til deltaker som har meldt seg på via Min idrett</a:t>
            </a:r>
            <a:endParaRPr lang="nb-NO" sz="3600" dirty="0"/>
          </a:p>
          <a:p>
            <a:pPr lvl="2">
              <a:buFont typeface="Wingdings" charset="2"/>
              <a:buChar char="Ø"/>
            </a:pPr>
            <a:r>
              <a:rPr lang="nb-NO" sz="3200" dirty="0"/>
              <a:t>torsdag 17.sep kl. 18.00-19.30  </a:t>
            </a:r>
            <a:endParaRPr lang="nb-NO" sz="3600" dirty="0"/>
          </a:p>
          <a:p>
            <a:pPr lvl="2">
              <a:buFont typeface="Wingdings" charset="2"/>
              <a:buChar char="Ø"/>
            </a:pPr>
            <a:r>
              <a:rPr lang="nb-NO" sz="3200" dirty="0"/>
              <a:t>onsdag 23.september kl. 18.00-19.30</a:t>
            </a:r>
            <a:endParaRPr lang="nb-NO" sz="3600" dirty="0"/>
          </a:p>
          <a:p>
            <a:pPr lvl="1"/>
            <a:r>
              <a:rPr lang="nb-NO" sz="3200" dirty="0"/>
              <a:t>Innhold i kurset:</a:t>
            </a:r>
            <a:endParaRPr lang="nb-NO" sz="3600" dirty="0"/>
          </a:p>
          <a:p>
            <a:pPr lvl="2">
              <a:buFont typeface="Wingdings" charset="2"/>
              <a:buChar char="Ø"/>
            </a:pPr>
            <a:r>
              <a:rPr lang="nb-NO" sz="3200" dirty="0"/>
              <a:t>Info om kortbanehåndball</a:t>
            </a:r>
            <a:endParaRPr lang="nb-NO" sz="3600" dirty="0"/>
          </a:p>
          <a:p>
            <a:pPr lvl="2">
              <a:buFont typeface="Wingdings" charset="2"/>
              <a:buChar char="Ø"/>
            </a:pPr>
            <a:r>
              <a:rPr lang="nb-NO" sz="3200" dirty="0"/>
              <a:t>Video av aktuelle treningsøvelser</a:t>
            </a:r>
            <a:endParaRPr lang="nb-NO" sz="3600" dirty="0"/>
          </a:p>
          <a:p>
            <a:r>
              <a:rPr lang="nb-NO" sz="3200" dirty="0"/>
              <a:t>Påmelding til alle kurs via Min Idrett</a:t>
            </a:r>
          </a:p>
          <a:p>
            <a:endParaRPr lang="nb-NO" sz="3600" dirty="0"/>
          </a:p>
          <a:p>
            <a:endParaRPr lang="en-US" dirty="0"/>
          </a:p>
        </p:txBody>
      </p:sp>
      <p:sp>
        <p:nvSpPr>
          <p:cNvPr id="5" name="Date Placeholder 4">
            <a:extLst>
              <a:ext uri="{FF2B5EF4-FFF2-40B4-BE49-F238E27FC236}">
                <a16:creationId xmlns="" xmlns:a16="http://schemas.microsoft.com/office/drawing/2014/main" id="{11754E29-C027-4C2F-8DD1-D5DABAFD75EA}"/>
              </a:ext>
            </a:extLst>
          </p:cNvPr>
          <p:cNvSpPr>
            <a:spLocks noGrp="1"/>
          </p:cNvSpPr>
          <p:nvPr>
            <p:ph type="dt" sz="half" idx="2"/>
          </p:nvPr>
        </p:nvSpPr>
        <p:spPr/>
        <p:txBody>
          <a:bodyPr/>
          <a:lstStyle/>
          <a:p>
            <a:fld id="{56D326E3-F615-4C31-A055-7AF38649245F}" type="datetime1">
              <a:rPr lang="nb-NO" smtClean="0"/>
              <a:t>07.09.2020</a:t>
            </a:fld>
            <a:endParaRPr lang="nb-NO"/>
          </a:p>
        </p:txBody>
      </p:sp>
      <p:sp>
        <p:nvSpPr>
          <p:cNvPr id="6" name="Footer Placeholder 5">
            <a:extLst>
              <a:ext uri="{FF2B5EF4-FFF2-40B4-BE49-F238E27FC236}">
                <a16:creationId xmlns="" xmlns:a16="http://schemas.microsoft.com/office/drawing/2014/main" id="{F3FC1539-CE86-4248-92B9-A462BCE71030}"/>
              </a:ext>
            </a:extLst>
          </p:cNvPr>
          <p:cNvSpPr>
            <a:spLocks noGrp="1"/>
          </p:cNvSpPr>
          <p:nvPr>
            <p:ph type="ftr" sz="quarter" idx="3"/>
          </p:nvPr>
        </p:nvSpPr>
        <p:spPr/>
        <p:txBody>
          <a:bodyPr/>
          <a:lstStyle/>
          <a:p>
            <a:r>
              <a:rPr lang="nb-NO"/>
              <a:t>Lagsmøter</a:t>
            </a:r>
          </a:p>
        </p:txBody>
      </p:sp>
      <p:pic>
        <p:nvPicPr>
          <p:cNvPr id="4" name="Bil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90134" y="6039303"/>
            <a:ext cx="2927156" cy="2047424"/>
          </a:xfrm>
          <a:prstGeom prst="rect">
            <a:avLst/>
          </a:prstGeom>
        </p:spPr>
      </p:pic>
      <p:pic>
        <p:nvPicPr>
          <p:cNvPr id="7" name="Bild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288995">
            <a:off x="7253943" y="5954503"/>
            <a:ext cx="2908100" cy="2942672"/>
          </a:xfrm>
          <a:prstGeom prst="rect">
            <a:avLst/>
          </a:prstGeom>
        </p:spPr>
      </p:pic>
    </p:spTree>
    <p:extLst>
      <p:ext uri="{BB962C8B-B14F-4D97-AF65-F5344CB8AC3E}">
        <p14:creationId xmlns:p14="http://schemas.microsoft.com/office/powerpoint/2010/main" val="70868126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3E4506-9047-47E7-9C0B-0416809A760F}"/>
              </a:ext>
            </a:extLst>
          </p:cNvPr>
          <p:cNvSpPr>
            <a:spLocks noGrp="1"/>
          </p:cNvSpPr>
          <p:nvPr>
            <p:ph type="title"/>
          </p:nvPr>
        </p:nvSpPr>
        <p:spPr>
          <a:xfrm>
            <a:off x="704850" y="1303365"/>
            <a:ext cx="14001749" cy="712631"/>
          </a:xfrm>
        </p:spPr>
        <p:txBody>
          <a:bodyPr/>
          <a:lstStyle/>
          <a:p>
            <a:r>
              <a:rPr lang="en-US" err="1"/>
              <a:t>Dommerutvikling</a:t>
            </a:r>
            <a:endParaRPr lang="en-US"/>
          </a:p>
        </p:txBody>
      </p:sp>
      <p:sp>
        <p:nvSpPr>
          <p:cNvPr id="3" name="Content Placeholder 2">
            <a:extLst>
              <a:ext uri="{FF2B5EF4-FFF2-40B4-BE49-F238E27FC236}">
                <a16:creationId xmlns="" xmlns:a16="http://schemas.microsoft.com/office/drawing/2014/main" id="{6B1EA477-9597-4466-BC61-3F8F88477A03}"/>
              </a:ext>
            </a:extLst>
          </p:cNvPr>
          <p:cNvSpPr>
            <a:spLocks noGrp="1"/>
          </p:cNvSpPr>
          <p:nvPr>
            <p:ph sz="quarter" idx="18"/>
          </p:nvPr>
        </p:nvSpPr>
        <p:spPr>
          <a:xfrm>
            <a:off x="704850" y="2571750"/>
            <a:ext cx="15297150" cy="5894570"/>
          </a:xfrm>
        </p:spPr>
        <p:txBody>
          <a:bodyPr>
            <a:normAutofit fontScale="92500" lnSpcReduction="20000"/>
          </a:bodyPr>
          <a:lstStyle/>
          <a:p>
            <a:r>
              <a:rPr lang="nb-NO" b="1"/>
              <a:t>Dommerkurs</a:t>
            </a:r>
            <a:endParaRPr lang="nb-NO"/>
          </a:p>
          <a:p>
            <a:pPr>
              <a:buFont typeface="Wingdings" charset="2"/>
              <a:buChar char="Ø"/>
            </a:pPr>
            <a:r>
              <a:rPr lang="nb-NO" b="1"/>
              <a:t>Dommer Barnehåndball kurs</a:t>
            </a:r>
            <a:r>
              <a:rPr lang="nb-NO"/>
              <a:t> – for de som skal dømme i mini- og </a:t>
            </a:r>
            <a:r>
              <a:rPr lang="nb-NO" err="1"/>
              <a:t>aktivitetsserien</a:t>
            </a:r>
            <a:r>
              <a:rPr lang="nb-NO"/>
              <a:t>. Aldersgrense 15 år (må fylle ila sesongen). Kurset settes opp på forespørsel når klubben har minimum 6 deltakere. </a:t>
            </a:r>
          </a:p>
          <a:p>
            <a:pPr>
              <a:buFont typeface="Wingdings" charset="2"/>
              <a:buChar char="Ø"/>
            </a:pPr>
            <a:r>
              <a:rPr lang="nb-NO" b="1"/>
              <a:t>Dommer 1 kurs</a:t>
            </a:r>
            <a:r>
              <a:rPr lang="nb-NO"/>
              <a:t> – for de som skal dømme i klassene fra 12 år og oppover. Aldersgrense 16 år (må fylle ila sesongen). Flere kurs som starter denne og neste uke. Praksis blir i treningskamper.</a:t>
            </a:r>
          </a:p>
          <a:p>
            <a:pPr>
              <a:buFont typeface="Wingdings" charset="2"/>
              <a:buChar char="Ø"/>
            </a:pPr>
            <a:r>
              <a:rPr lang="nb-NO" b="1"/>
              <a:t>Dommerutvikler barnehåndball/1</a:t>
            </a:r>
            <a:r>
              <a:rPr lang="nb-NO"/>
              <a:t> - for de som skal veilede våre yngste dommere. Flere kurs som er satt opp i september og oktober.</a:t>
            </a:r>
          </a:p>
          <a:p>
            <a:pPr>
              <a:buFont typeface="Wingdings" charset="2"/>
              <a:buChar char="Ø"/>
            </a:pPr>
            <a:endParaRPr lang="nb-NO"/>
          </a:p>
          <a:p>
            <a:r>
              <a:rPr lang="nb-NO" b="1"/>
              <a:t>Utviklingsgrupper</a:t>
            </a:r>
            <a:endParaRPr lang="nb-NO"/>
          </a:p>
          <a:p>
            <a:pPr>
              <a:buFont typeface="Wingdings" charset="2"/>
              <a:buChar char="Ø"/>
            </a:pPr>
            <a:r>
              <a:rPr lang="nb-NO"/>
              <a:t>Regionen har utviklingsgrupper på 3 ulike nivå. Dette er tilbud til dommere som ønsker å utvikle seg med god hjelp av egen dommerutvikler og fagsamlinger. Vi har plass til nye dommerpar i alle gruppene. </a:t>
            </a:r>
          </a:p>
          <a:p>
            <a:endParaRPr lang="en-US"/>
          </a:p>
        </p:txBody>
      </p:sp>
      <p:sp>
        <p:nvSpPr>
          <p:cNvPr id="5" name="Date Placeholder 4">
            <a:extLst>
              <a:ext uri="{FF2B5EF4-FFF2-40B4-BE49-F238E27FC236}">
                <a16:creationId xmlns="" xmlns:a16="http://schemas.microsoft.com/office/drawing/2014/main" id="{11754E29-C027-4C2F-8DD1-D5DABAFD75EA}"/>
              </a:ext>
            </a:extLst>
          </p:cNvPr>
          <p:cNvSpPr>
            <a:spLocks noGrp="1"/>
          </p:cNvSpPr>
          <p:nvPr>
            <p:ph type="dt" sz="half" idx="2"/>
          </p:nvPr>
        </p:nvSpPr>
        <p:spPr/>
        <p:txBody>
          <a:bodyPr/>
          <a:lstStyle/>
          <a:p>
            <a:fld id="{56D326E3-F615-4C31-A055-7AF38649245F}" type="datetime1">
              <a:rPr lang="nb-NO" smtClean="0"/>
              <a:t>07.09.2020</a:t>
            </a:fld>
            <a:endParaRPr lang="nb-NO"/>
          </a:p>
        </p:txBody>
      </p:sp>
      <p:sp>
        <p:nvSpPr>
          <p:cNvPr id="6" name="Footer Placeholder 5">
            <a:extLst>
              <a:ext uri="{FF2B5EF4-FFF2-40B4-BE49-F238E27FC236}">
                <a16:creationId xmlns="" xmlns:a16="http://schemas.microsoft.com/office/drawing/2014/main" id="{F3FC1539-CE86-4248-92B9-A462BCE71030}"/>
              </a:ext>
            </a:extLst>
          </p:cNvPr>
          <p:cNvSpPr>
            <a:spLocks noGrp="1"/>
          </p:cNvSpPr>
          <p:nvPr>
            <p:ph type="ftr" sz="quarter" idx="3"/>
          </p:nvPr>
        </p:nvSpPr>
        <p:spPr/>
        <p:txBody>
          <a:bodyPr/>
          <a:lstStyle/>
          <a:p>
            <a:r>
              <a:rPr lang="nb-NO"/>
              <a:t>Lagsmøter</a:t>
            </a:r>
          </a:p>
        </p:txBody>
      </p:sp>
    </p:spTree>
    <p:extLst>
      <p:ext uri="{BB962C8B-B14F-4D97-AF65-F5344CB8AC3E}">
        <p14:creationId xmlns:p14="http://schemas.microsoft.com/office/powerpoint/2010/main" val="10886166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3E4506-9047-47E7-9C0B-0416809A760F}"/>
              </a:ext>
            </a:extLst>
          </p:cNvPr>
          <p:cNvSpPr>
            <a:spLocks noGrp="1"/>
          </p:cNvSpPr>
          <p:nvPr>
            <p:ph type="title"/>
          </p:nvPr>
        </p:nvSpPr>
        <p:spPr>
          <a:xfrm>
            <a:off x="704850" y="1303365"/>
            <a:ext cx="14001749" cy="712631"/>
          </a:xfrm>
        </p:spPr>
        <p:txBody>
          <a:bodyPr/>
          <a:lstStyle/>
          <a:p>
            <a:r>
              <a:rPr lang="en-US" err="1"/>
              <a:t>Klubbutvikling</a:t>
            </a:r>
            <a:r>
              <a:rPr lang="en-US"/>
              <a:t> - </a:t>
            </a:r>
            <a:r>
              <a:rPr lang="en-US" err="1"/>
              <a:t>klubbhuset</a:t>
            </a:r>
            <a:endParaRPr lang="en-US"/>
          </a:p>
        </p:txBody>
      </p:sp>
      <p:sp>
        <p:nvSpPr>
          <p:cNvPr id="3" name="Content Placeholder 2">
            <a:extLst>
              <a:ext uri="{FF2B5EF4-FFF2-40B4-BE49-F238E27FC236}">
                <a16:creationId xmlns="" xmlns:a16="http://schemas.microsoft.com/office/drawing/2014/main" id="{6B1EA477-9597-4466-BC61-3F8F88477A03}"/>
              </a:ext>
            </a:extLst>
          </p:cNvPr>
          <p:cNvSpPr>
            <a:spLocks noGrp="1"/>
          </p:cNvSpPr>
          <p:nvPr>
            <p:ph sz="quarter" idx="18"/>
          </p:nvPr>
        </p:nvSpPr>
        <p:spPr>
          <a:xfrm>
            <a:off x="704850" y="2571750"/>
            <a:ext cx="15297150" cy="5894570"/>
          </a:xfrm>
        </p:spPr>
        <p:txBody>
          <a:bodyPr>
            <a:normAutofit fontScale="92500" lnSpcReduction="10000"/>
          </a:bodyPr>
          <a:lstStyle/>
          <a:p>
            <a:pPr marL="0" indent="0">
              <a:buNone/>
            </a:pPr>
            <a:r>
              <a:rPr lang="nb-NO"/>
              <a:t>Klubbhuset bistår klubbene gjennom kompetansehevende tiltak, som			</a:t>
            </a:r>
          </a:p>
          <a:p>
            <a:pPr lvl="1">
              <a:buFont typeface="Wingdings" charset="2"/>
              <a:buChar char="Ø"/>
            </a:pPr>
            <a:r>
              <a:rPr lang="nb-NO" sz="2400"/>
              <a:t>klubbutvikling </a:t>
            </a:r>
          </a:p>
          <a:p>
            <a:pPr lvl="1">
              <a:buFont typeface="Wingdings" charset="2"/>
              <a:buChar char="Ø"/>
            </a:pPr>
            <a:r>
              <a:rPr lang="nb-NO" sz="2400"/>
              <a:t>frivillighet </a:t>
            </a:r>
          </a:p>
          <a:p>
            <a:pPr lvl="1">
              <a:buFont typeface="Wingdings" charset="2"/>
              <a:buChar char="Ø"/>
            </a:pPr>
            <a:r>
              <a:rPr lang="nb-NO" sz="2400"/>
              <a:t>sportslig ledelse</a:t>
            </a:r>
          </a:p>
          <a:p>
            <a:pPr lvl="1">
              <a:buFont typeface="Wingdings" charset="2"/>
              <a:buChar char="Ø"/>
            </a:pPr>
            <a:r>
              <a:rPr lang="nb-NO" sz="2400"/>
              <a:t>dommerarbeid i klubb</a:t>
            </a:r>
          </a:p>
          <a:p>
            <a:pPr lvl="1">
              <a:buFont typeface="Wingdings" charset="2"/>
              <a:buChar char="Ø"/>
            </a:pPr>
            <a:r>
              <a:rPr lang="nb-NO" sz="2400"/>
              <a:t>Rekruttering</a:t>
            </a:r>
          </a:p>
          <a:p>
            <a:pPr marL="0" indent="0">
              <a:buNone/>
            </a:pPr>
            <a:r>
              <a:rPr lang="nb-NO"/>
              <a:t>Klubbhusmedarbeiderne er klar til å hjelpe din klubb</a:t>
            </a:r>
          </a:p>
          <a:p>
            <a:pPr lvl="1">
              <a:buFont typeface="Wingdings" charset="2"/>
              <a:buChar char="Ø"/>
            </a:pPr>
            <a:r>
              <a:rPr lang="nb-NO" sz="2200"/>
              <a:t>Agder: Elise Berg</a:t>
            </a:r>
          </a:p>
          <a:p>
            <a:pPr lvl="1">
              <a:buFont typeface="Wingdings" charset="2"/>
              <a:buChar char="Ø"/>
            </a:pPr>
            <a:r>
              <a:rPr lang="nb-NO" sz="2200"/>
              <a:t>Sør-Rogaland: Reidun </a:t>
            </a:r>
            <a:r>
              <a:rPr lang="nb-NO" sz="2200" err="1"/>
              <a:t>Osgjelten</a:t>
            </a:r>
            <a:endParaRPr lang="nb-NO" sz="2200"/>
          </a:p>
          <a:p>
            <a:pPr lvl="1">
              <a:buFont typeface="Wingdings" charset="2"/>
              <a:buChar char="Ø"/>
            </a:pPr>
            <a:r>
              <a:rPr lang="nb-NO" sz="2200"/>
              <a:t>Haugalandet: Alexander </a:t>
            </a:r>
            <a:r>
              <a:rPr lang="nb-NO" sz="2200" err="1"/>
              <a:t>Østevik</a:t>
            </a:r>
            <a:endParaRPr lang="nb-NO" sz="2200"/>
          </a:p>
          <a:p>
            <a:pPr marL="306000" lvl="1" indent="0">
              <a:buNone/>
            </a:pPr>
            <a:endParaRPr lang="nb-NO"/>
          </a:p>
          <a:p>
            <a:pPr marL="306000" lvl="1" indent="0">
              <a:buNone/>
            </a:pPr>
            <a:r>
              <a:rPr lang="nb-NO"/>
              <a:t>Ta kontakt hvis du lurer på noe, eller ønsker å diskutere aktuelle problemstillinger!</a:t>
            </a:r>
          </a:p>
          <a:p>
            <a:pPr lvl="1"/>
            <a:endParaRPr lang="nb-NO"/>
          </a:p>
          <a:p>
            <a:endParaRPr lang="en-US"/>
          </a:p>
        </p:txBody>
      </p:sp>
      <p:sp>
        <p:nvSpPr>
          <p:cNvPr id="5" name="Date Placeholder 4">
            <a:extLst>
              <a:ext uri="{FF2B5EF4-FFF2-40B4-BE49-F238E27FC236}">
                <a16:creationId xmlns="" xmlns:a16="http://schemas.microsoft.com/office/drawing/2014/main" id="{11754E29-C027-4C2F-8DD1-D5DABAFD75EA}"/>
              </a:ext>
            </a:extLst>
          </p:cNvPr>
          <p:cNvSpPr>
            <a:spLocks noGrp="1"/>
          </p:cNvSpPr>
          <p:nvPr>
            <p:ph type="dt" sz="half" idx="2"/>
          </p:nvPr>
        </p:nvSpPr>
        <p:spPr/>
        <p:txBody>
          <a:bodyPr/>
          <a:lstStyle/>
          <a:p>
            <a:fld id="{56D326E3-F615-4C31-A055-7AF38649245F}" type="datetime1">
              <a:rPr lang="nb-NO" smtClean="0"/>
              <a:t>07.09.2020</a:t>
            </a:fld>
            <a:endParaRPr lang="nb-NO"/>
          </a:p>
        </p:txBody>
      </p:sp>
      <p:sp>
        <p:nvSpPr>
          <p:cNvPr id="6" name="Footer Placeholder 5">
            <a:extLst>
              <a:ext uri="{FF2B5EF4-FFF2-40B4-BE49-F238E27FC236}">
                <a16:creationId xmlns="" xmlns:a16="http://schemas.microsoft.com/office/drawing/2014/main" id="{F3FC1539-CE86-4248-92B9-A462BCE71030}"/>
              </a:ext>
            </a:extLst>
          </p:cNvPr>
          <p:cNvSpPr>
            <a:spLocks noGrp="1"/>
          </p:cNvSpPr>
          <p:nvPr>
            <p:ph type="ftr" sz="quarter" idx="3"/>
          </p:nvPr>
        </p:nvSpPr>
        <p:spPr/>
        <p:txBody>
          <a:bodyPr/>
          <a:lstStyle/>
          <a:p>
            <a:r>
              <a:rPr lang="nb-NO"/>
              <a:t>Lagsmøter</a:t>
            </a:r>
          </a:p>
        </p:txBody>
      </p:sp>
      <p:pic>
        <p:nvPicPr>
          <p:cNvPr id="4" name="Bil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77837" y="419424"/>
            <a:ext cx="4257524" cy="3193143"/>
          </a:xfrm>
          <a:prstGeom prst="rect">
            <a:avLst/>
          </a:prstGeom>
        </p:spPr>
      </p:pic>
    </p:spTree>
    <p:extLst>
      <p:ext uri="{BB962C8B-B14F-4D97-AF65-F5344CB8AC3E}">
        <p14:creationId xmlns:p14="http://schemas.microsoft.com/office/powerpoint/2010/main" val="13262480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3E4506-9047-47E7-9C0B-0416809A760F}"/>
              </a:ext>
            </a:extLst>
          </p:cNvPr>
          <p:cNvSpPr>
            <a:spLocks noGrp="1"/>
          </p:cNvSpPr>
          <p:nvPr>
            <p:ph type="title"/>
          </p:nvPr>
        </p:nvSpPr>
        <p:spPr>
          <a:xfrm>
            <a:off x="704850" y="1303365"/>
            <a:ext cx="14001749" cy="712631"/>
          </a:xfrm>
        </p:spPr>
        <p:txBody>
          <a:bodyPr/>
          <a:lstStyle/>
          <a:p>
            <a:r>
              <a:rPr lang="en-US" err="1"/>
              <a:t>Fargerik</a:t>
            </a:r>
            <a:r>
              <a:rPr lang="en-US"/>
              <a:t> </a:t>
            </a:r>
            <a:r>
              <a:rPr lang="en-US" err="1"/>
              <a:t>håndball</a:t>
            </a:r>
            <a:r>
              <a:rPr lang="en-US"/>
              <a:t> = </a:t>
            </a:r>
            <a:r>
              <a:rPr lang="en-US" err="1"/>
              <a:t>Håndball</a:t>
            </a:r>
            <a:r>
              <a:rPr lang="en-US"/>
              <a:t> for </a:t>
            </a:r>
            <a:r>
              <a:rPr lang="en-US" err="1"/>
              <a:t>alle</a:t>
            </a:r>
            <a:endParaRPr lang="en-US"/>
          </a:p>
        </p:txBody>
      </p:sp>
      <p:sp>
        <p:nvSpPr>
          <p:cNvPr id="3" name="Content Placeholder 2">
            <a:extLst>
              <a:ext uri="{FF2B5EF4-FFF2-40B4-BE49-F238E27FC236}">
                <a16:creationId xmlns="" xmlns:a16="http://schemas.microsoft.com/office/drawing/2014/main" id="{6B1EA477-9597-4466-BC61-3F8F88477A03}"/>
              </a:ext>
            </a:extLst>
          </p:cNvPr>
          <p:cNvSpPr>
            <a:spLocks noGrp="1"/>
          </p:cNvSpPr>
          <p:nvPr>
            <p:ph sz="quarter" idx="18"/>
          </p:nvPr>
        </p:nvSpPr>
        <p:spPr>
          <a:xfrm>
            <a:off x="704850" y="2571750"/>
            <a:ext cx="15297150" cy="5894570"/>
          </a:xfrm>
        </p:spPr>
        <p:txBody>
          <a:bodyPr>
            <a:normAutofit lnSpcReduction="10000"/>
          </a:bodyPr>
          <a:lstStyle/>
          <a:p>
            <a:r>
              <a:rPr lang="nb-NO" dirty="0"/>
              <a:t>Fargerik Håndball handler om at alle som vil, skal kunne delta i håndballaktiviteter uavhengig av etnisk bakgrunn, religion, kjønn, økonomi og erfaring.</a:t>
            </a:r>
          </a:p>
          <a:p>
            <a:r>
              <a:rPr lang="nb-NO" dirty="0"/>
              <a:t>Prosjekter i Fargerik Håndball skal ha fokus på at barn og unge med innvandrerbakgrunn/minoritetsbakgrunn skal bli en del av håndballidretten i lokale klubber.</a:t>
            </a:r>
          </a:p>
          <a:p>
            <a:pPr lvl="0">
              <a:buFont typeface="Arial" charset="0"/>
              <a:buChar char="•"/>
            </a:pPr>
            <a:r>
              <a:rPr lang="nb-NO" dirty="0"/>
              <a:t>Klubbene kan få hjelp til følgende:</a:t>
            </a:r>
          </a:p>
          <a:p>
            <a:pPr lvl="0">
              <a:buFont typeface="Wingdings" charset="2"/>
              <a:buChar char="Ø"/>
            </a:pPr>
            <a:r>
              <a:rPr lang="nb-NO" sz="2000" dirty="0"/>
              <a:t>Organisering av møteplasser og informasjon til foreldre og familier.</a:t>
            </a:r>
          </a:p>
          <a:p>
            <a:pPr lvl="0">
              <a:buFont typeface="Wingdings" charset="2"/>
              <a:buChar char="Ø"/>
            </a:pPr>
            <a:r>
              <a:rPr lang="nb-NO" sz="2000" dirty="0"/>
              <a:t>Rekruttering av spillere gjennom ulike tiltak i klubb, skole og nærmiljø.</a:t>
            </a:r>
          </a:p>
          <a:p>
            <a:pPr lvl="0">
              <a:buFont typeface="Wingdings" charset="2"/>
              <a:buChar char="Ø"/>
            </a:pPr>
            <a:r>
              <a:rPr lang="nb-NO" sz="2000" dirty="0"/>
              <a:t>Rekruttere og utvikle dommere, trenere og ledere.</a:t>
            </a:r>
          </a:p>
          <a:p>
            <a:pPr lvl="0">
              <a:buFont typeface="Wingdings" charset="2"/>
              <a:buChar char="Ø"/>
            </a:pPr>
            <a:endParaRPr lang="nb-NO" sz="2000" dirty="0"/>
          </a:p>
          <a:p>
            <a:pPr fontAlgn="base"/>
            <a:r>
              <a:rPr lang="nb-NO" sz="2000" dirty="0"/>
              <a:t>Vil du vite mer eller ønsker hjelp til å skrive søknad, ta kontakt med prosjektansvarlig i NHF Region </a:t>
            </a:r>
            <a:r>
              <a:rPr lang="nb-NO" sz="2000" dirty="0" err="1"/>
              <a:t>SørVest</a:t>
            </a:r>
            <a:r>
              <a:rPr lang="nb-NO" sz="2000" dirty="0"/>
              <a:t>​ </a:t>
            </a:r>
            <a:r>
              <a:rPr lang="nb-NO" sz="2000" dirty="0" smtClean="0"/>
              <a:t>Elise Berg:</a:t>
            </a:r>
            <a:endParaRPr lang="nb-NO" sz="2000" dirty="0"/>
          </a:p>
          <a:p>
            <a:pPr marL="0" indent="0" fontAlgn="base">
              <a:buNone/>
            </a:pPr>
            <a:r>
              <a:rPr lang="nb-NO" sz="2000" dirty="0" smtClean="0"/>
              <a:t>E-post</a:t>
            </a:r>
            <a:r>
              <a:rPr lang="nb-NO" sz="2000" dirty="0"/>
              <a:t>: </a:t>
            </a:r>
            <a:r>
              <a:rPr lang="nb-NO" sz="2000" dirty="0" smtClean="0">
                <a:hlinkClick r:id="rId2"/>
              </a:rPr>
              <a:t>elise.berg@handball.com</a:t>
            </a:r>
            <a:r>
              <a:rPr lang="nb-NO" sz="2000" dirty="0" smtClean="0"/>
              <a:t> </a:t>
            </a:r>
            <a:r>
              <a:rPr lang="nb-NO" sz="2000" dirty="0"/>
              <a:t>​</a:t>
            </a:r>
            <a:r>
              <a:rPr lang="nb-NO" sz="2000" dirty="0" smtClean="0"/>
              <a:t> </a:t>
            </a:r>
          </a:p>
          <a:p>
            <a:pPr marL="0" indent="0" fontAlgn="base">
              <a:buNone/>
            </a:pPr>
            <a:r>
              <a:rPr lang="nb-NO" sz="2000" dirty="0" smtClean="0"/>
              <a:t>Mobil</a:t>
            </a:r>
            <a:r>
              <a:rPr lang="nb-NO" sz="2000" dirty="0"/>
              <a:t>: 45 22 61 82</a:t>
            </a:r>
          </a:p>
        </p:txBody>
      </p:sp>
      <p:sp>
        <p:nvSpPr>
          <p:cNvPr id="5" name="Date Placeholder 4">
            <a:extLst>
              <a:ext uri="{FF2B5EF4-FFF2-40B4-BE49-F238E27FC236}">
                <a16:creationId xmlns="" xmlns:a16="http://schemas.microsoft.com/office/drawing/2014/main" id="{11754E29-C027-4C2F-8DD1-D5DABAFD75EA}"/>
              </a:ext>
            </a:extLst>
          </p:cNvPr>
          <p:cNvSpPr>
            <a:spLocks noGrp="1"/>
          </p:cNvSpPr>
          <p:nvPr>
            <p:ph type="dt" sz="half" idx="2"/>
          </p:nvPr>
        </p:nvSpPr>
        <p:spPr/>
        <p:txBody>
          <a:bodyPr/>
          <a:lstStyle/>
          <a:p>
            <a:fld id="{56D326E3-F615-4C31-A055-7AF38649245F}" type="datetime1">
              <a:rPr lang="nb-NO" smtClean="0"/>
              <a:t>07.09.2020</a:t>
            </a:fld>
            <a:endParaRPr lang="nb-NO"/>
          </a:p>
        </p:txBody>
      </p:sp>
      <p:sp>
        <p:nvSpPr>
          <p:cNvPr id="6" name="Footer Placeholder 5">
            <a:extLst>
              <a:ext uri="{FF2B5EF4-FFF2-40B4-BE49-F238E27FC236}">
                <a16:creationId xmlns="" xmlns:a16="http://schemas.microsoft.com/office/drawing/2014/main" id="{F3FC1539-CE86-4248-92B9-A462BCE71030}"/>
              </a:ext>
            </a:extLst>
          </p:cNvPr>
          <p:cNvSpPr>
            <a:spLocks noGrp="1"/>
          </p:cNvSpPr>
          <p:nvPr>
            <p:ph type="ftr" sz="quarter" idx="3"/>
          </p:nvPr>
        </p:nvSpPr>
        <p:spPr/>
        <p:txBody>
          <a:bodyPr/>
          <a:lstStyle/>
          <a:p>
            <a:r>
              <a:rPr lang="nb-NO"/>
              <a:t>Lagsmøter</a:t>
            </a:r>
          </a:p>
        </p:txBody>
      </p:sp>
      <p:pic>
        <p:nvPicPr>
          <p:cNvPr id="4" name="Bil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58377" y="4249737"/>
            <a:ext cx="3611998" cy="3128767"/>
          </a:xfrm>
          <a:prstGeom prst="rect">
            <a:avLst/>
          </a:prstGeom>
        </p:spPr>
      </p:pic>
    </p:spTree>
    <p:extLst>
      <p:ext uri="{BB962C8B-B14F-4D97-AF65-F5344CB8AC3E}">
        <p14:creationId xmlns:p14="http://schemas.microsoft.com/office/powerpoint/2010/main" val="12639224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2452255" y="4530437"/>
            <a:ext cx="12385964" cy="707886"/>
          </a:xfrm>
          <a:prstGeom prst="rect">
            <a:avLst/>
          </a:prstGeom>
          <a:noFill/>
        </p:spPr>
        <p:txBody>
          <a:bodyPr wrap="square" rtlCol="0">
            <a:spAutoFit/>
          </a:bodyPr>
          <a:lstStyle/>
          <a:p>
            <a:pPr algn="ctr"/>
            <a:r>
              <a:rPr lang="nb-NO" sz="4000">
                <a:solidFill>
                  <a:schemeClr val="bg1"/>
                </a:solidFill>
              </a:rPr>
              <a:t>Spørsmål i </a:t>
            </a:r>
            <a:r>
              <a:rPr lang="nb-NO" sz="4000" err="1">
                <a:solidFill>
                  <a:schemeClr val="bg1"/>
                </a:solidFill>
              </a:rPr>
              <a:t>chat</a:t>
            </a:r>
            <a:endParaRPr lang="nb-NO" sz="4000">
              <a:solidFill>
                <a:schemeClr val="bg1"/>
              </a:solidFill>
            </a:endParaRPr>
          </a:p>
        </p:txBody>
      </p:sp>
    </p:spTree>
    <p:extLst>
      <p:ext uri="{BB962C8B-B14F-4D97-AF65-F5344CB8AC3E}">
        <p14:creationId xmlns:p14="http://schemas.microsoft.com/office/powerpoint/2010/main" val="1765572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C9BBD5A-5ABF-41EC-9706-E2CC74C6FE3D}"/>
              </a:ext>
            </a:extLst>
          </p:cNvPr>
          <p:cNvSpPr>
            <a:spLocks noGrp="1"/>
          </p:cNvSpPr>
          <p:nvPr>
            <p:ph type="title"/>
          </p:nvPr>
        </p:nvSpPr>
        <p:spPr>
          <a:xfrm>
            <a:off x="1296163" y="1093056"/>
            <a:ext cx="14759050" cy="945294"/>
          </a:xfrm>
        </p:spPr>
        <p:txBody>
          <a:bodyPr/>
          <a:lstStyle/>
          <a:p>
            <a:r>
              <a:rPr lang="en-US" sz="4400" err="1"/>
              <a:t>Håndballaktivitet</a:t>
            </a:r>
            <a:r>
              <a:rPr lang="en-US" sz="4400"/>
              <a:t> </a:t>
            </a:r>
            <a:r>
              <a:rPr lang="en-US" sz="4400" err="1"/>
              <a:t>i</a:t>
            </a:r>
            <a:r>
              <a:rPr lang="en-US" sz="4400"/>
              <a:t> </a:t>
            </a:r>
            <a:r>
              <a:rPr lang="en-US" sz="4400" err="1"/>
              <a:t>Koronaens</a:t>
            </a:r>
            <a:r>
              <a:rPr lang="en-US" sz="4400"/>
              <a:t> </a:t>
            </a:r>
            <a:r>
              <a:rPr lang="en-US" sz="4400" err="1"/>
              <a:t>tegn</a:t>
            </a:r>
            <a:r>
              <a:rPr lang="en-US" sz="4400"/>
              <a:t> – </a:t>
            </a:r>
            <a:r>
              <a:rPr lang="en-US" sz="4400" err="1"/>
              <a:t>en</a:t>
            </a:r>
            <a:r>
              <a:rPr lang="en-US" sz="4400"/>
              <a:t> </a:t>
            </a:r>
            <a:r>
              <a:rPr lang="en-US" sz="4400" err="1"/>
              <a:t>kort</a:t>
            </a:r>
            <a:r>
              <a:rPr lang="en-US" sz="4400"/>
              <a:t> </a:t>
            </a:r>
            <a:r>
              <a:rPr lang="en-US" sz="4400" err="1"/>
              <a:t>oversikt</a:t>
            </a:r>
            <a:endParaRPr lang="en-US" sz="4400"/>
          </a:p>
        </p:txBody>
      </p:sp>
      <p:pic>
        <p:nvPicPr>
          <p:cNvPr id="6" name="Plassholder for innhold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56520" y="2247900"/>
            <a:ext cx="14000199" cy="5294312"/>
          </a:xfrm>
        </p:spPr>
      </p:pic>
      <p:sp>
        <p:nvSpPr>
          <p:cNvPr id="4" name="Date Placeholder 3">
            <a:extLst>
              <a:ext uri="{FF2B5EF4-FFF2-40B4-BE49-F238E27FC236}">
                <a16:creationId xmlns="" xmlns:a16="http://schemas.microsoft.com/office/drawing/2014/main" id="{A31ED4AA-F81B-4C1F-8E7F-454BB6F099A3}"/>
              </a:ext>
            </a:extLst>
          </p:cNvPr>
          <p:cNvSpPr>
            <a:spLocks noGrp="1"/>
          </p:cNvSpPr>
          <p:nvPr>
            <p:ph type="dt" sz="half" idx="2"/>
          </p:nvPr>
        </p:nvSpPr>
        <p:spPr/>
        <p:txBody>
          <a:bodyPr/>
          <a:lstStyle/>
          <a:p>
            <a:fld id="{517DE525-6EBA-4FA6-8C8D-61D6373B573C}" type="datetime1">
              <a:rPr lang="nb-NO" smtClean="0"/>
              <a:t>07.09.2020</a:t>
            </a:fld>
            <a:endParaRPr lang="nb-NO"/>
          </a:p>
        </p:txBody>
      </p:sp>
      <p:sp>
        <p:nvSpPr>
          <p:cNvPr id="5" name="Footer Placeholder 4">
            <a:extLst>
              <a:ext uri="{FF2B5EF4-FFF2-40B4-BE49-F238E27FC236}">
                <a16:creationId xmlns="" xmlns:a16="http://schemas.microsoft.com/office/drawing/2014/main" id="{764EB11F-5E0A-43A8-B299-D70D4BD79272}"/>
              </a:ext>
            </a:extLst>
          </p:cNvPr>
          <p:cNvSpPr>
            <a:spLocks noGrp="1"/>
          </p:cNvSpPr>
          <p:nvPr>
            <p:ph type="ftr" sz="quarter" idx="3"/>
          </p:nvPr>
        </p:nvSpPr>
        <p:spPr/>
        <p:txBody>
          <a:bodyPr/>
          <a:lstStyle/>
          <a:p>
            <a:r>
              <a:rPr lang="nb-NO"/>
              <a:t>Lagsmøter</a:t>
            </a:r>
          </a:p>
        </p:txBody>
      </p:sp>
    </p:spTree>
    <p:extLst>
      <p:ext uri="{BB962C8B-B14F-4D97-AF65-F5344CB8AC3E}">
        <p14:creationId xmlns:p14="http://schemas.microsoft.com/office/powerpoint/2010/main" val="387896849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2514600" y="561109"/>
            <a:ext cx="12385964" cy="1323439"/>
          </a:xfrm>
          <a:prstGeom prst="rect">
            <a:avLst/>
          </a:prstGeom>
          <a:noFill/>
        </p:spPr>
        <p:txBody>
          <a:bodyPr wrap="square" rtlCol="0">
            <a:spAutoFit/>
          </a:bodyPr>
          <a:lstStyle/>
          <a:p>
            <a:pPr algn="ctr"/>
            <a:r>
              <a:rPr lang="nb-NO" sz="4000">
                <a:solidFill>
                  <a:schemeClr val="bg1"/>
                </a:solidFill>
              </a:rPr>
              <a:t>VI GLEDER OSS TIL EN NY SESONG!</a:t>
            </a:r>
          </a:p>
          <a:p>
            <a:pPr algn="ctr"/>
            <a:endParaRPr lang="nb-NO" sz="4000">
              <a:solidFill>
                <a:schemeClr val="bg1"/>
              </a:solidFill>
            </a:endParaRPr>
          </a:p>
        </p:txBody>
      </p:sp>
      <p:sp>
        <p:nvSpPr>
          <p:cNvPr id="3" name="TekstSylinder 2"/>
          <p:cNvSpPr txBox="1"/>
          <p:nvPr/>
        </p:nvSpPr>
        <p:spPr>
          <a:xfrm>
            <a:off x="3904342" y="7966035"/>
            <a:ext cx="10261601" cy="880497"/>
          </a:xfrm>
          <a:prstGeom prst="rect">
            <a:avLst/>
          </a:prstGeom>
          <a:noFill/>
        </p:spPr>
        <p:txBody>
          <a:bodyPr wrap="square" rtlCol="0">
            <a:spAutoFit/>
          </a:bodyPr>
          <a:lstStyle/>
          <a:p>
            <a:pPr algn="ctr"/>
            <a:r>
              <a:rPr lang="nb-NO">
                <a:solidFill>
                  <a:srgbClr val="FF0000"/>
                </a:solidFill>
              </a:rPr>
              <a:t>Ved eventuelle spørsmål kan dere ta kontakt på e-post eller telefon. </a:t>
            </a:r>
          </a:p>
          <a:p>
            <a:pPr algn="ctr"/>
            <a:r>
              <a:rPr lang="nb-NO">
                <a:solidFill>
                  <a:srgbClr val="FF0000"/>
                </a:solidFill>
              </a:rPr>
              <a:t>Vi hjelper dere gjerne med det dere lurer på! </a:t>
            </a:r>
          </a:p>
        </p:txBody>
      </p:sp>
    </p:spTree>
    <p:extLst>
      <p:ext uri="{BB962C8B-B14F-4D97-AF65-F5344CB8AC3E}">
        <p14:creationId xmlns:p14="http://schemas.microsoft.com/office/powerpoint/2010/main" val="691763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2D1D86B-1C3D-4A35-994B-402AA2FA4BC0}"/>
              </a:ext>
            </a:extLst>
          </p:cNvPr>
          <p:cNvSpPr>
            <a:spLocks noGrp="1"/>
          </p:cNvSpPr>
          <p:nvPr>
            <p:ph type="title"/>
          </p:nvPr>
        </p:nvSpPr>
        <p:spPr/>
        <p:txBody>
          <a:bodyPr/>
          <a:lstStyle/>
          <a:p>
            <a:r>
              <a:rPr lang="en-US" err="1"/>
              <a:t>Protokoll</a:t>
            </a:r>
            <a:r>
              <a:rPr lang="en-US"/>
              <a:t> for </a:t>
            </a:r>
            <a:r>
              <a:rPr lang="en-US" err="1"/>
              <a:t>barne</a:t>
            </a:r>
            <a:r>
              <a:rPr lang="en-US"/>
              <a:t>- </a:t>
            </a:r>
            <a:r>
              <a:rPr lang="en-US" err="1"/>
              <a:t>og</a:t>
            </a:r>
            <a:r>
              <a:rPr lang="en-US"/>
              <a:t> </a:t>
            </a:r>
            <a:r>
              <a:rPr lang="en-US" err="1"/>
              <a:t>ungdomshåndballen</a:t>
            </a:r>
            <a:endParaRPr lang="en-US"/>
          </a:p>
        </p:txBody>
      </p:sp>
      <p:sp>
        <p:nvSpPr>
          <p:cNvPr id="3" name="Content Placeholder 2">
            <a:extLst>
              <a:ext uri="{FF2B5EF4-FFF2-40B4-BE49-F238E27FC236}">
                <a16:creationId xmlns="" xmlns:a16="http://schemas.microsoft.com/office/drawing/2014/main" id="{C76A6532-A2AE-4323-8DCB-BAEB606DF6D1}"/>
              </a:ext>
            </a:extLst>
          </p:cNvPr>
          <p:cNvSpPr>
            <a:spLocks noGrp="1"/>
          </p:cNvSpPr>
          <p:nvPr>
            <p:ph sz="quarter" idx="18"/>
          </p:nvPr>
        </p:nvSpPr>
        <p:spPr>
          <a:xfrm>
            <a:off x="1307665" y="2357438"/>
            <a:ext cx="14747548" cy="6119812"/>
          </a:xfrm>
        </p:spPr>
        <p:txBody>
          <a:bodyPr>
            <a:normAutofit/>
          </a:bodyPr>
          <a:lstStyle/>
          <a:p>
            <a:pPr marL="0" indent="0">
              <a:buNone/>
            </a:pPr>
            <a:r>
              <a:rPr lang="nb-NO" b="1" dirty="0"/>
              <a:t>Ansvar</a:t>
            </a:r>
          </a:p>
          <a:p>
            <a:r>
              <a:rPr lang="nb-NO" sz="3200" dirty="0"/>
              <a:t>Det er Norges Håndballforbunds ansvar å utarbeide relevante og godkjente retningslinjer for all håndballaktivitet.</a:t>
            </a:r>
          </a:p>
          <a:p>
            <a:r>
              <a:rPr lang="nb-NO" sz="3200" b="1" dirty="0">
                <a:solidFill>
                  <a:schemeClr val="accent6">
                    <a:lumMod val="60000"/>
                    <a:lumOff val="40000"/>
                  </a:schemeClr>
                </a:solidFill>
              </a:rPr>
              <a:t>Det er klubbenes ansvar v/leder at all aktivitet i klubben skjer i samsvar med idrettens så vel som offentlige myndigheters krav.</a:t>
            </a:r>
          </a:p>
          <a:p>
            <a:r>
              <a:rPr lang="nb-NO" sz="3200" dirty="0"/>
              <a:t>Det er trenerens ansvar å planlegge og gjennomføre aktivitet som er i samsvar med de gitte retningslinjene.</a:t>
            </a:r>
          </a:p>
          <a:p>
            <a:r>
              <a:rPr lang="nb-NO" sz="3200" dirty="0"/>
              <a:t>Det er spiller og spillers foresatte/verger som er ansvarlig for at den enkelte spiller retter seg etter de krav som stilles for deltagelse i aktiviteten.</a:t>
            </a:r>
          </a:p>
          <a:p>
            <a:endParaRPr lang="en-US" dirty="0"/>
          </a:p>
        </p:txBody>
      </p:sp>
      <p:sp>
        <p:nvSpPr>
          <p:cNvPr id="5" name="Date Placeholder 4">
            <a:extLst>
              <a:ext uri="{FF2B5EF4-FFF2-40B4-BE49-F238E27FC236}">
                <a16:creationId xmlns="" xmlns:a16="http://schemas.microsoft.com/office/drawing/2014/main" id="{403D123A-536C-4F18-A17B-7990B5D68EE3}"/>
              </a:ext>
            </a:extLst>
          </p:cNvPr>
          <p:cNvSpPr>
            <a:spLocks noGrp="1"/>
          </p:cNvSpPr>
          <p:nvPr>
            <p:ph type="dt" sz="half" idx="2"/>
          </p:nvPr>
        </p:nvSpPr>
        <p:spPr/>
        <p:txBody>
          <a:bodyPr/>
          <a:lstStyle/>
          <a:p>
            <a:fld id="{4E488628-3949-420C-9ED0-DE961BC2FA96}" type="datetime1">
              <a:rPr lang="nb-NO" smtClean="0"/>
              <a:t>07.09.2020</a:t>
            </a:fld>
            <a:endParaRPr lang="nb-NO"/>
          </a:p>
        </p:txBody>
      </p:sp>
      <p:sp>
        <p:nvSpPr>
          <p:cNvPr id="6" name="Footer Placeholder 5">
            <a:extLst>
              <a:ext uri="{FF2B5EF4-FFF2-40B4-BE49-F238E27FC236}">
                <a16:creationId xmlns="" xmlns:a16="http://schemas.microsoft.com/office/drawing/2014/main" id="{EF3FB4C9-1D9C-4922-84F0-6B0B83FEA181}"/>
              </a:ext>
            </a:extLst>
          </p:cNvPr>
          <p:cNvSpPr>
            <a:spLocks noGrp="1"/>
          </p:cNvSpPr>
          <p:nvPr>
            <p:ph type="ftr" sz="quarter" idx="3"/>
          </p:nvPr>
        </p:nvSpPr>
        <p:spPr/>
        <p:txBody>
          <a:bodyPr/>
          <a:lstStyle/>
          <a:p>
            <a:r>
              <a:rPr lang="nb-NO"/>
              <a:t>Lagsmøter</a:t>
            </a:r>
          </a:p>
        </p:txBody>
      </p:sp>
    </p:spTree>
    <p:extLst>
      <p:ext uri="{BB962C8B-B14F-4D97-AF65-F5344CB8AC3E}">
        <p14:creationId xmlns:p14="http://schemas.microsoft.com/office/powerpoint/2010/main" val="41012064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782A69BB-6104-418D-B5BE-3E568A114A69}"/>
              </a:ext>
            </a:extLst>
          </p:cNvPr>
          <p:cNvSpPr>
            <a:spLocks noGrp="1"/>
          </p:cNvSpPr>
          <p:nvPr>
            <p:ph type="title"/>
          </p:nvPr>
        </p:nvSpPr>
        <p:spPr>
          <a:xfrm>
            <a:off x="1268831" y="1303365"/>
            <a:ext cx="14352169" cy="1477328"/>
          </a:xfrm>
        </p:spPr>
        <p:txBody>
          <a:bodyPr/>
          <a:lstStyle/>
          <a:p>
            <a:r>
              <a:rPr lang="en-US" err="1"/>
              <a:t>Protokoll</a:t>
            </a:r>
            <a:r>
              <a:rPr lang="en-US"/>
              <a:t> for </a:t>
            </a:r>
            <a:r>
              <a:rPr lang="en-US" err="1"/>
              <a:t>barne</a:t>
            </a:r>
            <a:r>
              <a:rPr lang="en-US"/>
              <a:t>- </a:t>
            </a:r>
            <a:r>
              <a:rPr lang="en-US" err="1"/>
              <a:t>og</a:t>
            </a:r>
            <a:r>
              <a:rPr lang="en-US"/>
              <a:t> </a:t>
            </a:r>
            <a:r>
              <a:rPr lang="en-US" err="1"/>
              <a:t>ungdomshåndballen</a:t>
            </a:r>
            <a:endParaRPr lang="en-US"/>
          </a:p>
        </p:txBody>
      </p:sp>
      <p:sp>
        <p:nvSpPr>
          <p:cNvPr id="4" name="Content Placeholder 3">
            <a:extLst>
              <a:ext uri="{FF2B5EF4-FFF2-40B4-BE49-F238E27FC236}">
                <a16:creationId xmlns="" xmlns:a16="http://schemas.microsoft.com/office/drawing/2014/main" id="{2D26DE41-54E8-48D4-817A-962B72AD6CCF}"/>
              </a:ext>
            </a:extLst>
          </p:cNvPr>
          <p:cNvSpPr>
            <a:spLocks noGrp="1"/>
          </p:cNvSpPr>
          <p:nvPr>
            <p:ph sz="quarter" idx="18"/>
          </p:nvPr>
        </p:nvSpPr>
        <p:spPr>
          <a:xfrm>
            <a:off x="1307665" y="2380343"/>
            <a:ext cx="12001936" cy="6085977"/>
          </a:xfrm>
        </p:spPr>
        <p:txBody>
          <a:bodyPr>
            <a:normAutofit fontScale="25000" lnSpcReduction="20000"/>
          </a:bodyPr>
          <a:lstStyle/>
          <a:p>
            <a:pPr marL="306000" lvl="1" indent="0">
              <a:buNone/>
            </a:pPr>
            <a:r>
              <a:rPr lang="nb-NO" sz="8000" b="1"/>
              <a:t>Smittevernstriangelet:</a:t>
            </a:r>
          </a:p>
          <a:p>
            <a:pPr marL="1126350" lvl="2" indent="-514350">
              <a:buAutoNum type="arabicPeriod"/>
            </a:pPr>
            <a:r>
              <a:rPr lang="nb-NO" sz="8000"/>
              <a:t>Om du er syk – hold deg hjemme.</a:t>
            </a:r>
          </a:p>
          <a:p>
            <a:pPr marL="1126350" lvl="2" indent="-514350">
              <a:buAutoNum type="arabicPeriod"/>
            </a:pPr>
            <a:r>
              <a:rPr lang="nb-NO" sz="8000"/>
              <a:t>God hånd- og hostehygiene praktiseres på trening og på kamp.</a:t>
            </a:r>
          </a:p>
          <a:p>
            <a:pPr marL="1126350" lvl="2" indent="-514350">
              <a:buAutoNum type="arabicPeriod"/>
            </a:pPr>
            <a:r>
              <a:rPr lang="nb-NO" sz="8000"/>
              <a:t>Hold avstand og unngå nærkontakt utenfor trening og kamp .</a:t>
            </a:r>
          </a:p>
          <a:p>
            <a:pPr marL="306000" lvl="1" indent="0">
              <a:buNone/>
            </a:pPr>
            <a:endParaRPr lang="nb-NO" sz="8000" b="1"/>
          </a:p>
          <a:p>
            <a:pPr marL="306000" lvl="1" indent="0">
              <a:buNone/>
            </a:pPr>
            <a:r>
              <a:rPr lang="nb-NO" sz="8000" b="1"/>
              <a:t>Opplæring/informasjon:</a:t>
            </a:r>
          </a:p>
          <a:p>
            <a:pPr marL="306000" lvl="1" indent="0">
              <a:buNone/>
            </a:pPr>
            <a:r>
              <a:rPr lang="nb-NO" sz="8000"/>
              <a:t>Opplæring/informasjon skal gis til:</a:t>
            </a:r>
          </a:p>
          <a:p>
            <a:pPr lvl="2"/>
            <a:r>
              <a:rPr lang="nb-NO" sz="8000"/>
              <a:t>Trenere og støtteapparat.</a:t>
            </a:r>
          </a:p>
          <a:p>
            <a:pPr lvl="2"/>
            <a:r>
              <a:rPr lang="nb-NO" sz="8000"/>
              <a:t>«Dugnadsarbeidere».</a:t>
            </a:r>
          </a:p>
          <a:p>
            <a:pPr lvl="2"/>
            <a:r>
              <a:rPr lang="nb-NO" sz="8000"/>
              <a:t>Spillere og spilleres foresatte.</a:t>
            </a:r>
          </a:p>
          <a:p>
            <a:pPr lvl="2"/>
            <a:r>
              <a:rPr lang="nb-NO" sz="8000"/>
              <a:t>NIF tilbyr e-læringskurset «Idrettens koronavettregler», som alle oppfordres til å ta.</a:t>
            </a:r>
            <a:br>
              <a:rPr lang="nb-NO" sz="8000"/>
            </a:br>
            <a:endParaRPr lang="nb-NO" sz="8000"/>
          </a:p>
          <a:p>
            <a:pPr marL="306000" lvl="1" indent="0">
              <a:buNone/>
            </a:pPr>
            <a:r>
              <a:rPr lang="nb-NO" sz="8000" b="1"/>
              <a:t>Hjelpemidler/kilder:</a:t>
            </a:r>
          </a:p>
          <a:p>
            <a:pPr lvl="2"/>
            <a:r>
              <a:rPr lang="nb-NO" sz="8000"/>
              <a:t>Idrettens kurs i koronavettregler.</a:t>
            </a:r>
          </a:p>
          <a:p>
            <a:pPr lvl="2"/>
            <a:r>
              <a:rPr lang="nb-NO" sz="8000" err="1"/>
              <a:t>Handball.no</a:t>
            </a:r>
            <a:r>
              <a:rPr lang="nb-NO" sz="8000"/>
              <a:t>. og </a:t>
            </a:r>
            <a:r>
              <a:rPr lang="nb-NO" sz="8000" err="1"/>
              <a:t>idrettsforbundet.no</a:t>
            </a:r>
            <a:r>
              <a:rPr lang="nb-NO" sz="8000"/>
              <a:t>.</a:t>
            </a:r>
          </a:p>
          <a:p>
            <a:pPr lvl="2"/>
            <a:r>
              <a:rPr lang="nb-NO" sz="8000" err="1"/>
              <a:t>Helsenorge</a:t>
            </a:r>
            <a:r>
              <a:rPr lang="nb-NO" sz="8000"/>
              <a:t>, Helsedirektoratet og Folkehelseinstituttet.</a:t>
            </a:r>
          </a:p>
          <a:p>
            <a:endParaRPr lang="en-US"/>
          </a:p>
        </p:txBody>
      </p:sp>
      <p:sp>
        <p:nvSpPr>
          <p:cNvPr id="5" name="Date Placeholder 4">
            <a:extLst>
              <a:ext uri="{FF2B5EF4-FFF2-40B4-BE49-F238E27FC236}">
                <a16:creationId xmlns="" xmlns:a16="http://schemas.microsoft.com/office/drawing/2014/main" id="{320CD00E-DD8B-44AD-B432-CA2A6B9F28D5}"/>
              </a:ext>
            </a:extLst>
          </p:cNvPr>
          <p:cNvSpPr>
            <a:spLocks noGrp="1"/>
          </p:cNvSpPr>
          <p:nvPr>
            <p:ph type="dt" sz="half" idx="2"/>
          </p:nvPr>
        </p:nvSpPr>
        <p:spPr/>
        <p:txBody>
          <a:bodyPr/>
          <a:lstStyle/>
          <a:p>
            <a:fld id="{6634E8FB-C096-4D54-8F0F-9227E8BB3E86}" type="datetime1">
              <a:rPr lang="nb-NO" smtClean="0"/>
              <a:t>07.09.2020</a:t>
            </a:fld>
            <a:endParaRPr lang="nb-NO"/>
          </a:p>
        </p:txBody>
      </p:sp>
      <p:sp>
        <p:nvSpPr>
          <p:cNvPr id="6" name="Footer Placeholder 5">
            <a:extLst>
              <a:ext uri="{FF2B5EF4-FFF2-40B4-BE49-F238E27FC236}">
                <a16:creationId xmlns="" xmlns:a16="http://schemas.microsoft.com/office/drawing/2014/main" id="{6EAAA682-569E-4F13-A9FC-8E9415928B83}"/>
              </a:ext>
            </a:extLst>
          </p:cNvPr>
          <p:cNvSpPr>
            <a:spLocks noGrp="1"/>
          </p:cNvSpPr>
          <p:nvPr>
            <p:ph type="ftr" sz="quarter" idx="3"/>
          </p:nvPr>
        </p:nvSpPr>
        <p:spPr/>
        <p:txBody>
          <a:bodyPr/>
          <a:lstStyle/>
          <a:p>
            <a:r>
              <a:rPr lang="nb-NO"/>
              <a:t>Lagsmøter</a:t>
            </a:r>
          </a:p>
        </p:txBody>
      </p:sp>
    </p:spTree>
    <p:extLst>
      <p:ext uri="{BB962C8B-B14F-4D97-AF65-F5344CB8AC3E}">
        <p14:creationId xmlns:p14="http://schemas.microsoft.com/office/powerpoint/2010/main" val="14648798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782A69BB-6104-418D-B5BE-3E568A114A69}"/>
              </a:ext>
            </a:extLst>
          </p:cNvPr>
          <p:cNvSpPr>
            <a:spLocks noGrp="1"/>
          </p:cNvSpPr>
          <p:nvPr>
            <p:ph type="title"/>
          </p:nvPr>
        </p:nvSpPr>
        <p:spPr>
          <a:xfrm>
            <a:off x="1268831" y="1303365"/>
            <a:ext cx="14352169" cy="1477328"/>
          </a:xfrm>
        </p:spPr>
        <p:txBody>
          <a:bodyPr/>
          <a:lstStyle/>
          <a:p>
            <a:r>
              <a:rPr lang="en-US" err="1"/>
              <a:t>Protokoll</a:t>
            </a:r>
            <a:r>
              <a:rPr lang="en-US"/>
              <a:t> for </a:t>
            </a:r>
            <a:r>
              <a:rPr lang="en-US" err="1"/>
              <a:t>barne</a:t>
            </a:r>
            <a:r>
              <a:rPr lang="en-US"/>
              <a:t>- </a:t>
            </a:r>
            <a:r>
              <a:rPr lang="en-US" err="1"/>
              <a:t>og</a:t>
            </a:r>
            <a:r>
              <a:rPr lang="en-US"/>
              <a:t> </a:t>
            </a:r>
            <a:r>
              <a:rPr lang="en-US" err="1"/>
              <a:t>ungdomshåndballen</a:t>
            </a:r>
            <a:endParaRPr lang="en-US"/>
          </a:p>
        </p:txBody>
      </p:sp>
      <p:sp>
        <p:nvSpPr>
          <p:cNvPr id="4" name="Content Placeholder 3">
            <a:extLst>
              <a:ext uri="{FF2B5EF4-FFF2-40B4-BE49-F238E27FC236}">
                <a16:creationId xmlns="" xmlns:a16="http://schemas.microsoft.com/office/drawing/2014/main" id="{2D26DE41-54E8-48D4-817A-962B72AD6CCF}"/>
              </a:ext>
            </a:extLst>
          </p:cNvPr>
          <p:cNvSpPr>
            <a:spLocks noGrp="1"/>
          </p:cNvSpPr>
          <p:nvPr>
            <p:ph sz="quarter" idx="18"/>
          </p:nvPr>
        </p:nvSpPr>
        <p:spPr>
          <a:xfrm>
            <a:off x="1307664" y="2780693"/>
            <a:ext cx="14827685" cy="5685627"/>
          </a:xfrm>
        </p:spPr>
        <p:txBody>
          <a:bodyPr>
            <a:normAutofit fontScale="70000" lnSpcReduction="20000"/>
          </a:bodyPr>
          <a:lstStyle/>
          <a:p>
            <a:pPr marL="306000" lvl="1" indent="0">
              <a:buNone/>
            </a:pPr>
            <a:r>
              <a:rPr lang="nb-NO" b="1"/>
              <a:t>Hygiene</a:t>
            </a:r>
          </a:p>
          <a:p>
            <a:pPr lvl="1"/>
            <a:r>
              <a:rPr lang="nb-NO"/>
              <a:t>Desinfeksjonsmidler skal være på plass.</a:t>
            </a:r>
          </a:p>
          <a:p>
            <a:pPr lvl="1"/>
            <a:r>
              <a:rPr lang="nb-NO"/>
              <a:t>Forsterket renhold.</a:t>
            </a:r>
          </a:p>
          <a:p>
            <a:pPr lvl="1"/>
            <a:r>
              <a:rPr lang="nb-NO"/>
              <a:t>Garderober skal kun brukes dersom smittevernreglene kan overholdes.</a:t>
            </a:r>
            <a:br>
              <a:rPr lang="nb-NO"/>
            </a:br>
            <a:endParaRPr lang="nb-NO"/>
          </a:p>
          <a:p>
            <a:pPr marL="306000" lvl="1" indent="0">
              <a:buNone/>
            </a:pPr>
            <a:r>
              <a:rPr lang="nb-NO" b="1"/>
              <a:t>1-meters regelen (når kan den fravikes)</a:t>
            </a:r>
          </a:p>
          <a:p>
            <a:pPr lvl="1"/>
            <a:r>
              <a:rPr lang="nb-NO"/>
              <a:t>Kan kun fravikes på i trening og kamp for spillere som ikke er fylt 20 år.</a:t>
            </a:r>
          </a:p>
          <a:p>
            <a:pPr lvl="1"/>
            <a:r>
              <a:rPr lang="nb-NO"/>
              <a:t>Spesielt fokus på inn/ut av hall/treningsområdet.</a:t>
            </a:r>
            <a:br>
              <a:rPr lang="nb-NO"/>
            </a:br>
            <a:endParaRPr lang="nb-NO"/>
          </a:p>
          <a:p>
            <a:pPr marL="306000" lvl="1" indent="0">
              <a:buNone/>
            </a:pPr>
            <a:r>
              <a:rPr lang="nb-NO" b="1"/>
              <a:t>Deltakerlister</a:t>
            </a:r>
          </a:p>
          <a:p>
            <a:pPr lvl="1"/>
            <a:r>
              <a:rPr lang="nb-NO"/>
              <a:t>Skal føres på trening så vel som kamp/arrangement.</a:t>
            </a:r>
            <a:br>
              <a:rPr lang="nb-NO"/>
            </a:br>
            <a:endParaRPr lang="nb-NO"/>
          </a:p>
          <a:p>
            <a:pPr marL="306000" lvl="1" indent="0">
              <a:buNone/>
            </a:pPr>
            <a:r>
              <a:rPr lang="nb-NO" b="1"/>
              <a:t>Deltakelse på flere lag</a:t>
            </a:r>
          </a:p>
          <a:p>
            <a:pPr lvl="1"/>
            <a:r>
              <a:rPr lang="nb-NO"/>
              <a:t>Det anbefales å begrense antall aktiviteter (lag og idretter) den enkelte deltar i, men det er fullt lovlig å delta på flere lag og i flere idretter.</a:t>
            </a:r>
          </a:p>
          <a:p>
            <a:endParaRPr lang="en-US"/>
          </a:p>
        </p:txBody>
      </p:sp>
      <p:sp>
        <p:nvSpPr>
          <p:cNvPr id="5" name="Date Placeholder 4">
            <a:extLst>
              <a:ext uri="{FF2B5EF4-FFF2-40B4-BE49-F238E27FC236}">
                <a16:creationId xmlns="" xmlns:a16="http://schemas.microsoft.com/office/drawing/2014/main" id="{320CD00E-DD8B-44AD-B432-CA2A6B9F28D5}"/>
              </a:ext>
            </a:extLst>
          </p:cNvPr>
          <p:cNvSpPr>
            <a:spLocks noGrp="1"/>
          </p:cNvSpPr>
          <p:nvPr>
            <p:ph type="dt" sz="half" idx="2"/>
          </p:nvPr>
        </p:nvSpPr>
        <p:spPr/>
        <p:txBody>
          <a:bodyPr/>
          <a:lstStyle/>
          <a:p>
            <a:fld id="{6634E8FB-C096-4D54-8F0F-9227E8BB3E86}" type="datetime1">
              <a:rPr lang="nb-NO" smtClean="0"/>
              <a:t>07.09.2020</a:t>
            </a:fld>
            <a:endParaRPr lang="nb-NO"/>
          </a:p>
        </p:txBody>
      </p:sp>
      <p:sp>
        <p:nvSpPr>
          <p:cNvPr id="6" name="Footer Placeholder 5">
            <a:extLst>
              <a:ext uri="{FF2B5EF4-FFF2-40B4-BE49-F238E27FC236}">
                <a16:creationId xmlns="" xmlns:a16="http://schemas.microsoft.com/office/drawing/2014/main" id="{6EAAA682-569E-4F13-A9FC-8E9415928B83}"/>
              </a:ext>
            </a:extLst>
          </p:cNvPr>
          <p:cNvSpPr>
            <a:spLocks noGrp="1"/>
          </p:cNvSpPr>
          <p:nvPr>
            <p:ph type="ftr" sz="quarter" idx="3"/>
          </p:nvPr>
        </p:nvSpPr>
        <p:spPr/>
        <p:txBody>
          <a:bodyPr/>
          <a:lstStyle/>
          <a:p>
            <a:r>
              <a:rPr lang="nb-NO"/>
              <a:t>Lagsmøter</a:t>
            </a:r>
          </a:p>
        </p:txBody>
      </p:sp>
    </p:spTree>
    <p:extLst>
      <p:ext uri="{BB962C8B-B14F-4D97-AF65-F5344CB8AC3E}">
        <p14:creationId xmlns:p14="http://schemas.microsoft.com/office/powerpoint/2010/main" val="15469369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3E4506-9047-47E7-9C0B-0416809A760F}"/>
              </a:ext>
            </a:extLst>
          </p:cNvPr>
          <p:cNvSpPr>
            <a:spLocks noGrp="1"/>
          </p:cNvSpPr>
          <p:nvPr>
            <p:ph type="title"/>
          </p:nvPr>
        </p:nvSpPr>
        <p:spPr>
          <a:xfrm>
            <a:off x="704851" y="1303365"/>
            <a:ext cx="9734550" cy="712631"/>
          </a:xfrm>
        </p:spPr>
        <p:txBody>
          <a:bodyPr/>
          <a:lstStyle/>
          <a:p>
            <a:r>
              <a:rPr lang="en-US"/>
              <a:t>Kamp </a:t>
            </a:r>
            <a:r>
              <a:rPr lang="en-US" err="1"/>
              <a:t>og</a:t>
            </a:r>
            <a:r>
              <a:rPr lang="en-US"/>
              <a:t> arrangement</a:t>
            </a:r>
          </a:p>
        </p:txBody>
      </p:sp>
      <p:sp>
        <p:nvSpPr>
          <p:cNvPr id="3" name="Content Placeholder 2">
            <a:extLst>
              <a:ext uri="{FF2B5EF4-FFF2-40B4-BE49-F238E27FC236}">
                <a16:creationId xmlns="" xmlns:a16="http://schemas.microsoft.com/office/drawing/2014/main" id="{6B1EA477-9597-4466-BC61-3F8F88477A03}"/>
              </a:ext>
            </a:extLst>
          </p:cNvPr>
          <p:cNvSpPr>
            <a:spLocks noGrp="1"/>
          </p:cNvSpPr>
          <p:nvPr>
            <p:ph sz="quarter" idx="18"/>
          </p:nvPr>
        </p:nvSpPr>
        <p:spPr>
          <a:xfrm>
            <a:off x="704850" y="2571750"/>
            <a:ext cx="12192001" cy="5894570"/>
          </a:xfrm>
        </p:spPr>
        <p:txBody>
          <a:bodyPr>
            <a:normAutofit lnSpcReduction="10000"/>
          </a:bodyPr>
          <a:lstStyle/>
          <a:p>
            <a:pPr marL="0" indent="0" fontAlgn="base">
              <a:buNone/>
            </a:pPr>
            <a:r>
              <a:rPr lang="nb-NO" sz="2600" b="1"/>
              <a:t>Husk at alle skal følge 1-meters regelen – til enhver tid – med unntak av spillere i oppvarming og trenings-/kampaktivitet.</a:t>
            </a:r>
            <a:endParaRPr lang="nb-NO" sz="2600"/>
          </a:p>
          <a:p>
            <a:pPr fontAlgn="base"/>
            <a:endParaRPr lang="nb-NO" sz="2600"/>
          </a:p>
          <a:p>
            <a:pPr marL="0" indent="0" fontAlgn="base">
              <a:buNone/>
            </a:pPr>
            <a:r>
              <a:rPr lang="nb-NO" sz="2600" b="1"/>
              <a:t>Hovedpunkter for å gjennomføre kamper og arrangement:</a:t>
            </a:r>
            <a:r>
              <a:rPr lang="nb-NO" sz="2600"/>
              <a:t> </a:t>
            </a:r>
          </a:p>
          <a:p>
            <a:pPr lvl="0" fontAlgn="base"/>
            <a:r>
              <a:rPr lang="nb-NO" sz="2600" b="1"/>
              <a:t>Maks 200 deltakere på arrangementet</a:t>
            </a:r>
            <a:r>
              <a:rPr lang="nb-NO" sz="2600"/>
              <a:t> </a:t>
            </a:r>
          </a:p>
          <a:p>
            <a:pPr lvl="1"/>
            <a:r>
              <a:rPr lang="nb-NO" sz="2600"/>
              <a:t>For kamparrangementer i serien og turneringer gjelder: Det totale antall personer i håndballhallen/arenaen samtidig, skal ikke overstige 200 </a:t>
            </a:r>
            <a:r>
              <a:rPr lang="nb-NO" sz="2600" err="1"/>
              <a:t>stk</a:t>
            </a:r>
            <a:r>
              <a:rPr lang="nb-NO" sz="2600"/>
              <a:t>, dette gjelder spillere og publikum.</a:t>
            </a:r>
          </a:p>
          <a:p>
            <a:pPr lvl="1"/>
            <a:r>
              <a:rPr lang="nb-NO" sz="2600"/>
              <a:t>Trenere, ledere påført kamprapporten, dommere og andre funksjonærer som står for gjennomføringen av kampene regnes ikke som en del av deltakerantallet. </a:t>
            </a:r>
          </a:p>
          <a:p>
            <a:pPr lvl="0" fontAlgn="base"/>
            <a:r>
              <a:rPr lang="nb-NO" sz="2600" b="1"/>
              <a:t>Gode rutiner for renhold</a:t>
            </a:r>
            <a:r>
              <a:rPr lang="nb-NO" sz="2600"/>
              <a:t> </a:t>
            </a:r>
          </a:p>
          <a:p>
            <a:pPr lvl="0" fontAlgn="base"/>
            <a:r>
              <a:rPr lang="nb-NO" sz="2600" b="1"/>
              <a:t>Registrering av alle personer som inngår i arrangementet</a:t>
            </a:r>
            <a:r>
              <a:rPr lang="nb-NO" sz="2600"/>
              <a:t> </a:t>
            </a:r>
          </a:p>
          <a:p>
            <a:endParaRPr lang="en-US"/>
          </a:p>
        </p:txBody>
      </p:sp>
      <p:sp>
        <p:nvSpPr>
          <p:cNvPr id="5" name="Date Placeholder 4">
            <a:extLst>
              <a:ext uri="{FF2B5EF4-FFF2-40B4-BE49-F238E27FC236}">
                <a16:creationId xmlns="" xmlns:a16="http://schemas.microsoft.com/office/drawing/2014/main" id="{11754E29-C027-4C2F-8DD1-D5DABAFD75EA}"/>
              </a:ext>
            </a:extLst>
          </p:cNvPr>
          <p:cNvSpPr>
            <a:spLocks noGrp="1"/>
          </p:cNvSpPr>
          <p:nvPr>
            <p:ph type="dt" sz="half" idx="2"/>
          </p:nvPr>
        </p:nvSpPr>
        <p:spPr/>
        <p:txBody>
          <a:bodyPr/>
          <a:lstStyle/>
          <a:p>
            <a:fld id="{56D326E3-F615-4C31-A055-7AF38649245F}" type="datetime1">
              <a:rPr lang="nb-NO" smtClean="0"/>
              <a:t>07.09.2020</a:t>
            </a:fld>
            <a:endParaRPr lang="nb-NO"/>
          </a:p>
        </p:txBody>
      </p:sp>
      <p:sp>
        <p:nvSpPr>
          <p:cNvPr id="6" name="Footer Placeholder 5">
            <a:extLst>
              <a:ext uri="{FF2B5EF4-FFF2-40B4-BE49-F238E27FC236}">
                <a16:creationId xmlns="" xmlns:a16="http://schemas.microsoft.com/office/drawing/2014/main" id="{F3FC1539-CE86-4248-92B9-A462BCE71030}"/>
              </a:ext>
            </a:extLst>
          </p:cNvPr>
          <p:cNvSpPr>
            <a:spLocks noGrp="1"/>
          </p:cNvSpPr>
          <p:nvPr>
            <p:ph type="ftr" sz="quarter" idx="3"/>
          </p:nvPr>
        </p:nvSpPr>
        <p:spPr/>
        <p:txBody>
          <a:bodyPr/>
          <a:lstStyle/>
          <a:p>
            <a:r>
              <a:rPr lang="nb-NO"/>
              <a:t>Lagsmøter</a:t>
            </a:r>
          </a:p>
        </p:txBody>
      </p:sp>
      <p:sp>
        <p:nvSpPr>
          <p:cNvPr id="7" name="Rektangel 6">
            <a:extLst>
              <a:ext uri="{FF2B5EF4-FFF2-40B4-BE49-F238E27FC236}">
                <a16:creationId xmlns="" xmlns:a16="http://schemas.microsoft.com/office/drawing/2014/main" id="{CA0C732B-68C8-4D64-B63D-69A16B73FF9B}"/>
              </a:ext>
            </a:extLst>
          </p:cNvPr>
          <p:cNvSpPr/>
          <p:nvPr/>
        </p:nvSpPr>
        <p:spPr>
          <a:xfrm>
            <a:off x="13163550" y="2192782"/>
            <a:ext cx="3790950" cy="4427238"/>
          </a:xfrm>
          <a:prstGeom prst="rect">
            <a:avLst/>
          </a:prstGeom>
          <a:ln w="28575">
            <a:solidFill>
              <a:schemeClr val="accent5">
                <a:lumMod val="75000"/>
              </a:schemeClr>
            </a:solidFill>
          </a:ln>
        </p:spPr>
        <p:txBody>
          <a:bodyPr wrap="square">
            <a:spAutoFit/>
          </a:bodyPr>
          <a:lstStyle/>
          <a:p>
            <a:pPr algn="ctr"/>
            <a:r>
              <a:rPr lang="nb-NO" b="1">
                <a:solidFill>
                  <a:schemeClr val="accent4">
                    <a:lumMod val="50000"/>
                  </a:schemeClr>
                </a:solidFill>
              </a:rPr>
              <a:t>Vi gjør særskilt oppmerksom på at kommunene kan innføre strengere smittevernregler enn hva som er fastsatt av NHF/nasjonale helsemyndigheter.  </a:t>
            </a:r>
          </a:p>
          <a:p>
            <a:pPr algn="ctr"/>
            <a:r>
              <a:rPr lang="nb-NO" b="1">
                <a:solidFill>
                  <a:schemeClr val="accent4">
                    <a:lumMod val="50000"/>
                  </a:schemeClr>
                </a:solidFill>
              </a:rPr>
              <a:t>Dette med bakgrunn i smittesituasjonen i den enkelte kommune.</a:t>
            </a:r>
          </a:p>
        </p:txBody>
      </p:sp>
    </p:spTree>
    <p:extLst>
      <p:ext uri="{BB962C8B-B14F-4D97-AF65-F5344CB8AC3E}">
        <p14:creationId xmlns:p14="http://schemas.microsoft.com/office/powerpoint/2010/main" val="32799089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Custom 2">
      <a:dk1>
        <a:sysClr val="windowText" lastClr="000000"/>
      </a:dk1>
      <a:lt1>
        <a:sysClr val="window" lastClr="FFFFFF"/>
      </a:lt1>
      <a:dk2>
        <a:srgbClr val="0A1E5E"/>
      </a:dk2>
      <a:lt2>
        <a:srgbClr val="EA3747"/>
      </a:lt2>
      <a:accent1>
        <a:srgbClr val="0A1E5E"/>
      </a:accent1>
      <a:accent2>
        <a:srgbClr val="EA3747"/>
      </a:accent2>
      <a:accent3>
        <a:srgbClr val="9B9B9B"/>
      </a:accent3>
      <a:accent4>
        <a:srgbClr val="9FD7EA"/>
      </a:accent4>
      <a:accent5>
        <a:srgbClr val="2C5FA9"/>
      </a:accent5>
      <a:accent6>
        <a:srgbClr val="A21944"/>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4" id="{0E893D41-949F-4B8A-B2CF-A017CE619171}" vid="{6F674B65-6257-4C54-87B8-800657586DF0}"/>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 Id="rId2" Type="http://schemas.microsoft.com/office/2011/relationships/webextension" Target="webextension2.xml"/><Relationship Id="rId3" Type="http://schemas.microsoft.com/office/2011/relationships/webextension" Target="webextension3.xml"/></Relationships>
</file>

<file path=ppt/webextensions/taskpanes.xml><?xml version="1.0" encoding="utf-8"?>
<wetp:taskpanes xmlns:wetp="http://schemas.microsoft.com/office/webextensions/taskpanes/2010/11">
  <wetp:taskpane dockstate="right" visibility="0" width="350" row="5">
    <wetp:webextensionref xmlns:r="http://schemas.openxmlformats.org/officeDocument/2006/relationships" r:id="rId1"/>
  </wetp:taskpane>
  <wetp:taskpane dockstate="right" visibility="0" width="350" row="7">
    <wetp:webextensionref xmlns:r="http://schemas.openxmlformats.org/officeDocument/2006/relationships" r:id="rId2"/>
  </wetp:taskpane>
  <wetp:taskpane dockstate="right" visibility="0" width="350" row="8">
    <wetp:webextensionref xmlns:r="http://schemas.openxmlformats.org/officeDocument/2006/relationships" r:id="rId3"/>
  </wetp:taskpane>
</wetp:taskpanes>
</file>

<file path=ppt/webextensions/webextension1.xml><?xml version="1.0" encoding="utf-8"?>
<we:webextension xmlns:we="http://schemas.microsoft.com/office/webextensions/webextension/2010/11" id="{4D95647E-860C-4986-9397-189B579D0E33}">
  <we:reference id="wa104380645" version="1.0.0.0" store="nb-NO" storeType="OMEX"/>
  <we:alternateReferences>
    <we:reference id="wa104380645" version="1.0.0.0" store="WA104380645"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E02F33B5-DB67-4729-875D-7D86F43E7D6D}">
  <we:reference id="wa104178141" version="4.0.0.8" store="nb-NO" storeType="OMEX"/>
  <we:alternateReferences>
    <we:reference id="wa104178141" version="4.0.0.8" store="WA104178141" storeType="OMEX"/>
  </we:alternateReferences>
  <we:properties/>
  <we:bindings/>
  <we:snapshot xmlns:r="http://schemas.openxmlformats.org/officeDocument/2006/relationships"/>
</we:webextension>
</file>

<file path=ppt/webextensions/webextension3.xml><?xml version="1.0" encoding="utf-8"?>
<we:webextension xmlns:we="http://schemas.microsoft.com/office/webextensions/webextension/2010/11" id="{B9FF6990-7B25-4AC0-ADB2-D06BB556C983}">
  <we:reference id="f7da559f-5105-4956-bf32-5c706edeb727" version="2.0.0.0" store="EXCatalog" storeType="EXCatalog"/>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77D6B80D7890874385124CCF217F95E0" ma:contentTypeVersion="11" ma:contentTypeDescription="Opprett et nytt dokument." ma:contentTypeScope="" ma:versionID="2689af2888db1c5ba615a61271e60565">
  <xsd:schema xmlns:xsd="http://www.w3.org/2001/XMLSchema" xmlns:xs="http://www.w3.org/2001/XMLSchema" xmlns:p="http://schemas.microsoft.com/office/2006/metadata/properties" xmlns:ns2="9c47f33c-3e5c-46a6-a137-1a62bcfa6c71" xmlns:ns3="c8f836dd-130c-4fea-b371-f7588b5ecd34" targetNamespace="http://schemas.microsoft.com/office/2006/metadata/properties" ma:root="true" ma:fieldsID="c0ce7c95503faa70ca175c3e3e377c09" ns2:_="" ns3:_="">
    <xsd:import namespace="9c47f33c-3e5c-46a6-a137-1a62bcfa6c71"/>
    <xsd:import namespace="c8f836dd-130c-4fea-b371-f7588b5ecd3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47f33c-3e5c-46a6-a137-1a62bcfa6c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8f836dd-130c-4fea-b371-f7588b5ecd34" elementFormDefault="qualified">
    <xsd:import namespace="http://schemas.microsoft.com/office/2006/documentManagement/types"/>
    <xsd:import namespace="http://schemas.microsoft.com/office/infopath/2007/PartnerControls"/>
    <xsd:element name="SharedWithUsers" ma:index="14"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D696989-F7E8-479E-AF9B-CDC20455A68C}">
  <ds:schemaRefs>
    <ds:schemaRef ds:uri="9c47f33c-3e5c-46a6-a137-1a62bcfa6c71"/>
    <ds:schemaRef ds:uri="c8f836dd-130c-4fea-b371-f7588b5ecd3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012FEBD-2AF0-477E-B531-60A6C4863D19}">
  <ds:schemaRefs>
    <ds:schemaRef ds:uri="http://schemas.microsoft.com/sharepoint/v3/contenttype/forms"/>
  </ds:schemaRefs>
</ds:datastoreItem>
</file>

<file path=customXml/itemProps3.xml><?xml version="1.0" encoding="utf-8"?>
<ds:datastoreItem xmlns:ds="http://schemas.openxmlformats.org/officeDocument/2006/customXml" ds:itemID="{38E20033-DD5F-4226-ADE5-B26043529D4A}">
  <ds:schemaRefs>
    <ds:schemaRef ds:uri="9a5c74ce-f573-4e5e-9e1c-72ddc8341c91"/>
    <ds:schemaRef ds:uri="d123e835-c9c8-4e7c-b6e9-01c4b7a05f7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2019 NHF SørVest</Template>
  <TotalTime>72</TotalTime>
  <Words>2055</Words>
  <Application>Microsoft Macintosh PowerPoint</Application>
  <PresentationFormat>Tilpasset</PresentationFormat>
  <Paragraphs>481</Paragraphs>
  <Slides>50</Slides>
  <Notes>0</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50</vt:i4>
      </vt:variant>
    </vt:vector>
  </HeadingPairs>
  <TitlesOfParts>
    <vt:vector size="55" baseType="lpstr">
      <vt:lpstr>Arial</vt:lpstr>
      <vt:lpstr>Calibri</vt:lpstr>
      <vt:lpstr>Mangal</vt:lpstr>
      <vt:lpstr>Wingdings</vt:lpstr>
      <vt:lpstr>Office-tema</vt:lpstr>
      <vt:lpstr>PowerPoint-presentasjon</vt:lpstr>
      <vt:lpstr>VELKOMMEN TIL WEBINAR: LAGSMØTE I REGION SØRVEST</vt:lpstr>
      <vt:lpstr>Agenda</vt:lpstr>
      <vt:lpstr>Nyheter og viktig informasjon sesongen 2020-21</vt:lpstr>
      <vt:lpstr>Håndballaktivitet i Koronaens tegn – en kort oversikt</vt:lpstr>
      <vt:lpstr>Protokoll for barne- og ungdomshåndballen</vt:lpstr>
      <vt:lpstr>Protokoll for barne- og ungdomshåndballen</vt:lpstr>
      <vt:lpstr>Protokoll for barne- og ungdomshåndballen</vt:lpstr>
      <vt:lpstr>Kamp og arrangement</vt:lpstr>
      <vt:lpstr>Kamp og arrangement – telling og registrering</vt:lpstr>
      <vt:lpstr>Kamp og arrangement – innganger/utganger</vt:lpstr>
      <vt:lpstr>Kamp og arrangement – bruk av garderober </vt:lpstr>
      <vt:lpstr>Kamp og arrangement - håndballbanen </vt:lpstr>
      <vt:lpstr>Kamp og arrangement – arrangørens ansvar </vt:lpstr>
      <vt:lpstr>Kamp og arrangement – arrangørens ansvar </vt:lpstr>
      <vt:lpstr>Kamp og arrangement – kiosk/utsalgssted</vt:lpstr>
      <vt:lpstr>Sykdom i laget – hva gjør jeg?</vt:lpstr>
      <vt:lpstr>Flytting av kamp pga. sykdom eller påvist COVID-19</vt:lpstr>
      <vt:lpstr>NHF Region SørVest - kontinuerlig arbeid med kampoppsett og arrangement i forhold til COVID-19</vt:lpstr>
      <vt:lpstr>Relevante dokumenter for kamp og arrangement</vt:lpstr>
      <vt:lpstr>PowerPoint-presentasjon</vt:lpstr>
      <vt:lpstr>Hovedoppgaver</vt:lpstr>
      <vt:lpstr>MinHåndball-appen</vt:lpstr>
      <vt:lpstr>Kontaktinformasjon til lag (SportsAdmin)</vt:lpstr>
      <vt:lpstr>Registrere spillerstall (TurneringsAdmin)</vt:lpstr>
      <vt:lpstr>Registrere kamptropp (TurneringsAdmin)</vt:lpstr>
      <vt:lpstr>Elektronisk kamprapport</vt:lpstr>
      <vt:lpstr>Kamprapport - papir</vt:lpstr>
      <vt:lpstr>Barnehåndball 6-12 år</vt:lpstr>
      <vt:lpstr>Barnehåndball - Intersport 4’er håndball 6-8 år</vt:lpstr>
      <vt:lpstr>Barnehåndball - Aktivitetsserie 9-11 år</vt:lpstr>
      <vt:lpstr>Barnehåndball - Aktivitetsserie 9-11 år </vt:lpstr>
      <vt:lpstr>Barnehåndball - 12 årsklassen</vt:lpstr>
      <vt:lpstr>Ungdomshåndball 13-20 år </vt:lpstr>
      <vt:lpstr>Ungdomshåndball 13 - 16 år</vt:lpstr>
      <vt:lpstr>Ungdomshåndball - Juniorserien</vt:lpstr>
      <vt:lpstr>Spill på flere lag i ungdomshåndballen 13-20 år</vt:lpstr>
      <vt:lpstr>Seniorhåndball</vt:lpstr>
      <vt:lpstr>Sammensatt lag</vt:lpstr>
      <vt:lpstr>Omberamminger (flytting av kamp)</vt:lpstr>
      <vt:lpstr>Omberamminger (flytting av kamp)</vt:lpstr>
      <vt:lpstr>Lisens</vt:lpstr>
      <vt:lpstr>PowerPoint-presentasjon</vt:lpstr>
      <vt:lpstr>Spillerutvikling</vt:lpstr>
      <vt:lpstr>Trenerutvikling</vt:lpstr>
      <vt:lpstr>Dommerutvikling</vt:lpstr>
      <vt:lpstr>Klubbutvikling - klubbhuset</vt:lpstr>
      <vt:lpstr>Fargerik håndball = Håndball for alle</vt:lpstr>
      <vt:lpstr>PowerPoint-presentasjon</vt:lpstr>
      <vt:lpstr>PowerPoint-presentasjon</vt:lpstr>
    </vt:vector>
  </TitlesOfParts>
  <Company/>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Amalie Brodahl</dc:creator>
  <dc:description>Template by OfficeConsult</dc:description>
  <cp:lastModifiedBy>Brodahl, Amalie</cp:lastModifiedBy>
  <cp:revision>21</cp:revision>
  <dcterms:created xsi:type="dcterms:W3CDTF">2020-08-31T08:13:07Z</dcterms:created>
  <dcterms:modified xsi:type="dcterms:W3CDTF">2020-09-07T10:36:07Z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By">
    <vt:lpwstr>officeconsult.no</vt:lpwstr>
  </property>
  <property fmtid="{D5CDD505-2E9C-101B-9397-08002B2CF9AE}" pid="3" name="ContentTypeId">
    <vt:lpwstr>0x01010077D6B80D7890874385124CCF217F95E0</vt:lpwstr>
  </property>
</Properties>
</file>