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9"/>
  </p:notesMasterIdLst>
  <p:handoutMasterIdLst>
    <p:handoutMasterId r:id="rId20"/>
  </p:handoutMasterIdLst>
  <p:sldIdLst>
    <p:sldId id="315" r:id="rId2"/>
    <p:sldId id="455" r:id="rId3"/>
    <p:sldId id="457" r:id="rId4"/>
    <p:sldId id="458" r:id="rId5"/>
    <p:sldId id="459" r:id="rId6"/>
    <p:sldId id="460" r:id="rId7"/>
    <p:sldId id="444" r:id="rId8"/>
    <p:sldId id="451" r:id="rId9"/>
    <p:sldId id="445" r:id="rId10"/>
    <p:sldId id="447" r:id="rId11"/>
    <p:sldId id="448" r:id="rId12"/>
    <p:sldId id="449" r:id="rId13"/>
    <p:sldId id="450" r:id="rId14"/>
    <p:sldId id="452" r:id="rId15"/>
    <p:sldId id="453" r:id="rId16"/>
    <p:sldId id="454" r:id="rId17"/>
    <p:sldId id="456" r:id="rId18"/>
  </p:sldIdLst>
  <p:sldSz cx="9144000" cy="6858000" type="screen4x3"/>
  <p:notesSz cx="6797675" cy="9928225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044"/>
    <a:srgbClr val="FF0066"/>
    <a:srgbClr val="000000"/>
    <a:srgbClr val="FF5050"/>
    <a:srgbClr val="FF3300"/>
    <a:srgbClr val="0098DB"/>
    <a:srgbClr val="FDC82F"/>
    <a:srgbClr val="FF33CC"/>
    <a:srgbClr val="00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ddels stil 2 - aks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ddels stil 2 - aks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06799F8-075E-4A3A-A7F6-7FBC6576F1A4}" styleName="Temastil 2 - aks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emastil 1 - aks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ys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39" autoAdjust="0"/>
    <p:restoredTop sz="97843" autoAdjust="0"/>
  </p:normalViewPr>
  <p:slideViewPr>
    <p:cSldViewPr>
      <p:cViewPr varScale="1">
        <p:scale>
          <a:sx n="116" d="100"/>
          <a:sy n="116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713F68-0010-45EF-9FD1-D254FD808EB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FCDF02D-73F0-4F26-ACF2-4F5467559D8F}">
      <dgm:prSet/>
      <dgm:spPr/>
      <dgm:t>
        <a:bodyPr/>
        <a:lstStyle/>
        <a:p>
          <a:r>
            <a:rPr lang="nb-NO" dirty="0"/>
            <a:t>Grønne Time-out kort </a:t>
          </a:r>
          <a:endParaRPr lang="en-US" dirty="0"/>
        </a:p>
      </dgm:t>
    </dgm:pt>
    <dgm:pt modelId="{77410C85-B0F5-4A6B-91FE-42C03D747C06}" type="parTrans" cxnId="{C55C01FD-1D4A-4B68-B5CE-C626629FFE93}">
      <dgm:prSet/>
      <dgm:spPr/>
      <dgm:t>
        <a:bodyPr/>
        <a:lstStyle/>
        <a:p>
          <a:endParaRPr lang="en-US"/>
        </a:p>
      </dgm:t>
    </dgm:pt>
    <dgm:pt modelId="{FC026579-A23A-4444-8BA5-670AAE09B49B}" type="sibTrans" cxnId="{C55C01FD-1D4A-4B68-B5CE-C626629FFE93}">
      <dgm:prSet/>
      <dgm:spPr/>
      <dgm:t>
        <a:bodyPr/>
        <a:lstStyle/>
        <a:p>
          <a:endParaRPr lang="en-US"/>
        </a:p>
      </dgm:t>
    </dgm:pt>
    <dgm:pt modelId="{D4369A71-093E-45CC-94A6-3C6C881CF7E9}">
      <dgm:prSet/>
      <dgm:spPr/>
      <dgm:t>
        <a:bodyPr/>
        <a:lstStyle/>
        <a:p>
          <a:r>
            <a:rPr lang="nb-NO"/>
            <a:t>Spilleregler </a:t>
          </a:r>
          <a:endParaRPr lang="en-US"/>
        </a:p>
      </dgm:t>
    </dgm:pt>
    <dgm:pt modelId="{483324A3-EF20-4A15-848C-900685C9D505}" type="parTrans" cxnId="{610D0653-5775-4ECD-BB66-4BF315019C0B}">
      <dgm:prSet/>
      <dgm:spPr/>
      <dgm:t>
        <a:bodyPr/>
        <a:lstStyle/>
        <a:p>
          <a:endParaRPr lang="en-US"/>
        </a:p>
      </dgm:t>
    </dgm:pt>
    <dgm:pt modelId="{961E8A19-207C-41AB-A8AD-38505357DD6F}" type="sibTrans" cxnId="{610D0653-5775-4ECD-BB66-4BF315019C0B}">
      <dgm:prSet/>
      <dgm:spPr/>
      <dgm:t>
        <a:bodyPr/>
        <a:lstStyle/>
        <a:p>
          <a:endParaRPr lang="en-US"/>
        </a:p>
      </dgm:t>
    </dgm:pt>
    <dgm:pt modelId="{FCB9CF7E-CC21-402C-827C-64B849CE72DF}">
      <dgm:prSet/>
      <dgm:spPr/>
      <dgm:t>
        <a:bodyPr/>
        <a:lstStyle/>
        <a:p>
          <a:r>
            <a:rPr lang="nb-NO"/>
            <a:t>Fløyte</a:t>
          </a:r>
          <a:endParaRPr lang="en-US"/>
        </a:p>
      </dgm:t>
    </dgm:pt>
    <dgm:pt modelId="{4A171327-545F-4BD8-877A-1407D0302ABE}" type="parTrans" cxnId="{2CACE88A-EE81-4CA0-A87B-85F70F1ABAEA}">
      <dgm:prSet/>
      <dgm:spPr/>
      <dgm:t>
        <a:bodyPr/>
        <a:lstStyle/>
        <a:p>
          <a:endParaRPr lang="en-US"/>
        </a:p>
      </dgm:t>
    </dgm:pt>
    <dgm:pt modelId="{93307D3F-0A5B-4801-9639-ADB5919E9691}" type="sibTrans" cxnId="{2CACE88A-EE81-4CA0-A87B-85F70F1ABAEA}">
      <dgm:prSet/>
      <dgm:spPr/>
      <dgm:t>
        <a:bodyPr/>
        <a:lstStyle/>
        <a:p>
          <a:endParaRPr lang="en-US"/>
        </a:p>
      </dgm:t>
    </dgm:pt>
    <dgm:pt modelId="{F17F49D5-C515-49C0-84C8-4291DD7A2565}">
      <dgm:prSet/>
      <dgm:spPr/>
      <dgm:t>
        <a:bodyPr/>
        <a:lstStyle/>
        <a:p>
          <a:r>
            <a:rPr lang="nb-NO"/>
            <a:t>Skrivesaker og ark.</a:t>
          </a:r>
          <a:endParaRPr lang="en-US"/>
        </a:p>
      </dgm:t>
    </dgm:pt>
    <dgm:pt modelId="{7B76FF15-4B28-40AE-B5D1-07F82238D8AA}" type="parTrans" cxnId="{3A393C35-576C-4360-8CC0-F0FB9DAE935C}">
      <dgm:prSet/>
      <dgm:spPr/>
      <dgm:t>
        <a:bodyPr/>
        <a:lstStyle/>
        <a:p>
          <a:endParaRPr lang="en-US"/>
        </a:p>
      </dgm:t>
    </dgm:pt>
    <dgm:pt modelId="{7F02571D-C4F1-416A-920E-A486CA036AA7}" type="sibTrans" cxnId="{3A393C35-576C-4360-8CC0-F0FB9DAE935C}">
      <dgm:prSet/>
      <dgm:spPr/>
      <dgm:t>
        <a:bodyPr/>
        <a:lstStyle/>
        <a:p>
          <a:endParaRPr lang="en-US"/>
        </a:p>
      </dgm:t>
    </dgm:pt>
    <dgm:pt modelId="{3F90D199-B1C7-48E7-BE41-16A245BEEF59}">
      <dgm:prSet/>
      <dgm:spPr/>
      <dgm:t>
        <a:bodyPr/>
        <a:lstStyle/>
        <a:p>
          <a:r>
            <a:rPr lang="nb-NO"/>
            <a:t>Klubbene må ha kontroll på PC utstyr</a:t>
          </a:r>
          <a:endParaRPr lang="en-US"/>
        </a:p>
      </dgm:t>
    </dgm:pt>
    <dgm:pt modelId="{1BC062BD-ACDB-456F-9A63-CEDDE33AC905}" type="parTrans" cxnId="{D73B71DD-C639-4416-AB5A-E525FC0D5B75}">
      <dgm:prSet/>
      <dgm:spPr/>
      <dgm:t>
        <a:bodyPr/>
        <a:lstStyle/>
        <a:p>
          <a:endParaRPr lang="en-US"/>
        </a:p>
      </dgm:t>
    </dgm:pt>
    <dgm:pt modelId="{A403E1D4-5D87-4AF9-BC7D-7DDC7DC9AFCD}" type="sibTrans" cxnId="{D73B71DD-C639-4416-AB5A-E525FC0D5B75}">
      <dgm:prSet/>
      <dgm:spPr/>
      <dgm:t>
        <a:bodyPr/>
        <a:lstStyle/>
        <a:p>
          <a:endParaRPr lang="en-US"/>
        </a:p>
      </dgm:t>
    </dgm:pt>
    <dgm:pt modelId="{6BB9B367-0317-F240-AE86-683AE9E659E1}" type="pres">
      <dgm:prSet presAssocID="{BE713F68-0010-45EF-9FD1-D254FD808E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B5015E59-EC2A-B345-A3B8-EC55078F27F4}" type="pres">
      <dgm:prSet presAssocID="{7FCDF02D-73F0-4F26-ACF2-4F5467559D8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5A24508-4B22-4D47-B9A5-62B128F6BA2B}" type="pres">
      <dgm:prSet presAssocID="{FC026579-A23A-4444-8BA5-670AAE09B49B}" presName="spacer" presStyleCnt="0"/>
      <dgm:spPr/>
    </dgm:pt>
    <dgm:pt modelId="{C6982B53-3B66-6D45-B7E6-00986D36AA1B}" type="pres">
      <dgm:prSet presAssocID="{D4369A71-093E-45CC-94A6-3C6C881CF7E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3DB219D-8146-0C46-8F3C-7BFC23AE343A}" type="pres">
      <dgm:prSet presAssocID="{961E8A19-207C-41AB-A8AD-38505357DD6F}" presName="spacer" presStyleCnt="0"/>
      <dgm:spPr/>
    </dgm:pt>
    <dgm:pt modelId="{DCE8EE8B-1541-B744-8EC4-058085DC8334}" type="pres">
      <dgm:prSet presAssocID="{FCB9CF7E-CC21-402C-827C-64B849CE72D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C282C3A-EB5B-6A4B-8E68-F3A82CDAEAEE}" type="pres">
      <dgm:prSet presAssocID="{93307D3F-0A5B-4801-9639-ADB5919E9691}" presName="spacer" presStyleCnt="0"/>
      <dgm:spPr/>
    </dgm:pt>
    <dgm:pt modelId="{EF025E17-9177-514C-8FF1-BF561C883695}" type="pres">
      <dgm:prSet presAssocID="{F17F49D5-C515-49C0-84C8-4291DD7A256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9325158-35C3-4243-B69F-2554788C537C}" type="pres">
      <dgm:prSet presAssocID="{7F02571D-C4F1-416A-920E-A486CA036AA7}" presName="spacer" presStyleCnt="0"/>
      <dgm:spPr/>
    </dgm:pt>
    <dgm:pt modelId="{3AC31582-46F2-7146-BE11-FEF5018A5BAD}" type="pres">
      <dgm:prSet presAssocID="{3F90D199-B1C7-48E7-BE41-16A245BEEF5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1C05A15D-3D8B-6E40-9670-80A06BBF2EEA}" type="presOf" srcId="{7FCDF02D-73F0-4F26-ACF2-4F5467559D8F}" destId="{B5015E59-EC2A-B345-A3B8-EC55078F27F4}" srcOrd="0" destOrd="0" presId="urn:microsoft.com/office/officeart/2005/8/layout/vList2"/>
    <dgm:cxn modelId="{D73B71DD-C639-4416-AB5A-E525FC0D5B75}" srcId="{BE713F68-0010-45EF-9FD1-D254FD808EB7}" destId="{3F90D199-B1C7-48E7-BE41-16A245BEEF59}" srcOrd="4" destOrd="0" parTransId="{1BC062BD-ACDB-456F-9A63-CEDDE33AC905}" sibTransId="{A403E1D4-5D87-4AF9-BC7D-7DDC7DC9AFCD}"/>
    <dgm:cxn modelId="{2CACE88A-EE81-4CA0-A87B-85F70F1ABAEA}" srcId="{BE713F68-0010-45EF-9FD1-D254FD808EB7}" destId="{FCB9CF7E-CC21-402C-827C-64B849CE72DF}" srcOrd="2" destOrd="0" parTransId="{4A171327-545F-4BD8-877A-1407D0302ABE}" sibTransId="{93307D3F-0A5B-4801-9639-ADB5919E9691}"/>
    <dgm:cxn modelId="{D5C3B85E-37A2-E64B-95E4-6EAEC9F484EC}" type="presOf" srcId="{F17F49D5-C515-49C0-84C8-4291DD7A2565}" destId="{EF025E17-9177-514C-8FF1-BF561C883695}" srcOrd="0" destOrd="0" presId="urn:microsoft.com/office/officeart/2005/8/layout/vList2"/>
    <dgm:cxn modelId="{3A393C35-576C-4360-8CC0-F0FB9DAE935C}" srcId="{BE713F68-0010-45EF-9FD1-D254FD808EB7}" destId="{F17F49D5-C515-49C0-84C8-4291DD7A2565}" srcOrd="3" destOrd="0" parTransId="{7B76FF15-4B28-40AE-B5D1-07F82238D8AA}" sibTransId="{7F02571D-C4F1-416A-920E-A486CA036AA7}"/>
    <dgm:cxn modelId="{BFE00B89-C628-7243-90AD-8674C574834B}" type="presOf" srcId="{3F90D199-B1C7-48E7-BE41-16A245BEEF59}" destId="{3AC31582-46F2-7146-BE11-FEF5018A5BAD}" srcOrd="0" destOrd="0" presId="urn:microsoft.com/office/officeart/2005/8/layout/vList2"/>
    <dgm:cxn modelId="{815F1E1E-BC1F-414A-97DF-8911530003D6}" type="presOf" srcId="{D4369A71-093E-45CC-94A6-3C6C881CF7E9}" destId="{C6982B53-3B66-6D45-B7E6-00986D36AA1B}" srcOrd="0" destOrd="0" presId="urn:microsoft.com/office/officeart/2005/8/layout/vList2"/>
    <dgm:cxn modelId="{C55C01FD-1D4A-4B68-B5CE-C626629FFE93}" srcId="{BE713F68-0010-45EF-9FD1-D254FD808EB7}" destId="{7FCDF02D-73F0-4F26-ACF2-4F5467559D8F}" srcOrd="0" destOrd="0" parTransId="{77410C85-B0F5-4A6B-91FE-42C03D747C06}" sibTransId="{FC026579-A23A-4444-8BA5-670AAE09B49B}"/>
    <dgm:cxn modelId="{CBF3E672-FB73-FB4D-94E3-0286BB794B1B}" type="presOf" srcId="{FCB9CF7E-CC21-402C-827C-64B849CE72DF}" destId="{DCE8EE8B-1541-B744-8EC4-058085DC8334}" srcOrd="0" destOrd="0" presId="urn:microsoft.com/office/officeart/2005/8/layout/vList2"/>
    <dgm:cxn modelId="{610D0653-5775-4ECD-BB66-4BF315019C0B}" srcId="{BE713F68-0010-45EF-9FD1-D254FD808EB7}" destId="{D4369A71-093E-45CC-94A6-3C6C881CF7E9}" srcOrd="1" destOrd="0" parTransId="{483324A3-EF20-4A15-848C-900685C9D505}" sibTransId="{961E8A19-207C-41AB-A8AD-38505357DD6F}"/>
    <dgm:cxn modelId="{78729FB8-C815-734E-868F-172DBE31257F}" type="presOf" srcId="{BE713F68-0010-45EF-9FD1-D254FD808EB7}" destId="{6BB9B367-0317-F240-AE86-683AE9E659E1}" srcOrd="0" destOrd="0" presId="urn:microsoft.com/office/officeart/2005/8/layout/vList2"/>
    <dgm:cxn modelId="{4799FCC8-F874-F442-81AA-C68BC4A3DCA2}" type="presParOf" srcId="{6BB9B367-0317-F240-AE86-683AE9E659E1}" destId="{B5015E59-EC2A-B345-A3B8-EC55078F27F4}" srcOrd="0" destOrd="0" presId="urn:microsoft.com/office/officeart/2005/8/layout/vList2"/>
    <dgm:cxn modelId="{D42DF9EC-EDC5-0B47-B5BA-0EA8D92DE60C}" type="presParOf" srcId="{6BB9B367-0317-F240-AE86-683AE9E659E1}" destId="{15A24508-4B22-4D47-B9A5-62B128F6BA2B}" srcOrd="1" destOrd="0" presId="urn:microsoft.com/office/officeart/2005/8/layout/vList2"/>
    <dgm:cxn modelId="{EA1151AC-3446-8643-A063-0C16BEDCDC4A}" type="presParOf" srcId="{6BB9B367-0317-F240-AE86-683AE9E659E1}" destId="{C6982B53-3B66-6D45-B7E6-00986D36AA1B}" srcOrd="2" destOrd="0" presId="urn:microsoft.com/office/officeart/2005/8/layout/vList2"/>
    <dgm:cxn modelId="{96FCA877-A782-CF4A-9AD8-E5839C99D801}" type="presParOf" srcId="{6BB9B367-0317-F240-AE86-683AE9E659E1}" destId="{03DB219D-8146-0C46-8F3C-7BFC23AE343A}" srcOrd="3" destOrd="0" presId="urn:microsoft.com/office/officeart/2005/8/layout/vList2"/>
    <dgm:cxn modelId="{92CCBE8E-830E-6E48-A124-0EF39609B3EB}" type="presParOf" srcId="{6BB9B367-0317-F240-AE86-683AE9E659E1}" destId="{DCE8EE8B-1541-B744-8EC4-058085DC8334}" srcOrd="4" destOrd="0" presId="urn:microsoft.com/office/officeart/2005/8/layout/vList2"/>
    <dgm:cxn modelId="{3D0FE3D0-455F-8D47-893C-B3D111C66911}" type="presParOf" srcId="{6BB9B367-0317-F240-AE86-683AE9E659E1}" destId="{6C282C3A-EB5B-6A4B-8E68-F3A82CDAEAEE}" srcOrd="5" destOrd="0" presId="urn:microsoft.com/office/officeart/2005/8/layout/vList2"/>
    <dgm:cxn modelId="{1751DEAE-D7F9-454F-B72E-0F895420ED66}" type="presParOf" srcId="{6BB9B367-0317-F240-AE86-683AE9E659E1}" destId="{EF025E17-9177-514C-8FF1-BF561C883695}" srcOrd="6" destOrd="0" presId="urn:microsoft.com/office/officeart/2005/8/layout/vList2"/>
    <dgm:cxn modelId="{49123A41-6B38-9945-A787-3C0F9E87F5F6}" type="presParOf" srcId="{6BB9B367-0317-F240-AE86-683AE9E659E1}" destId="{69325158-35C3-4243-B69F-2554788C537C}" srcOrd="7" destOrd="0" presId="urn:microsoft.com/office/officeart/2005/8/layout/vList2"/>
    <dgm:cxn modelId="{9F091A39-CF03-3942-884D-8F741C57231D}" type="presParOf" srcId="{6BB9B367-0317-F240-AE86-683AE9E659E1}" destId="{3AC31582-46F2-7146-BE11-FEF5018A5BA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465304-4C13-48E1-8080-6EA977CB8DFA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35FB0CE-57D9-4D74-98CB-49E842E55875}">
      <dgm:prSet/>
      <dgm:spPr/>
      <dgm:t>
        <a:bodyPr/>
        <a:lstStyle/>
        <a:p>
          <a:r>
            <a:rPr lang="nb-NO" dirty="0"/>
            <a:t>Ta tiden</a:t>
          </a:r>
          <a:endParaRPr lang="en-US" dirty="0"/>
        </a:p>
      </dgm:t>
    </dgm:pt>
    <dgm:pt modelId="{25DA523A-FDEE-4481-A9CF-CF3C1B3F6E59}" type="parTrans" cxnId="{BC719564-B10C-486E-8F60-52E9A2501025}">
      <dgm:prSet/>
      <dgm:spPr/>
      <dgm:t>
        <a:bodyPr/>
        <a:lstStyle/>
        <a:p>
          <a:endParaRPr lang="en-US"/>
        </a:p>
      </dgm:t>
    </dgm:pt>
    <dgm:pt modelId="{8FDFB91D-C043-4782-86B6-71082EA89D8E}" type="sibTrans" cxnId="{BC719564-B10C-486E-8F60-52E9A2501025}">
      <dgm:prSet/>
      <dgm:spPr/>
      <dgm:t>
        <a:bodyPr/>
        <a:lstStyle/>
        <a:p>
          <a:endParaRPr lang="en-US"/>
        </a:p>
      </dgm:t>
    </dgm:pt>
    <dgm:pt modelId="{D79C3DB6-47FC-439F-916F-7D418436AE7D}">
      <dgm:prSet/>
      <dgm:spPr/>
      <dgm:t>
        <a:bodyPr/>
        <a:lstStyle/>
        <a:p>
          <a:r>
            <a:rPr lang="nb-NO"/>
            <a:t>Telle mål</a:t>
          </a:r>
          <a:endParaRPr lang="en-US"/>
        </a:p>
      </dgm:t>
    </dgm:pt>
    <dgm:pt modelId="{09C425A4-F70E-4364-B3A8-96EBD6E5962A}" type="parTrans" cxnId="{0DCF4807-C4D4-4AD7-A626-3460C2FFB5C5}">
      <dgm:prSet/>
      <dgm:spPr/>
      <dgm:t>
        <a:bodyPr/>
        <a:lstStyle/>
        <a:p>
          <a:endParaRPr lang="en-US"/>
        </a:p>
      </dgm:t>
    </dgm:pt>
    <dgm:pt modelId="{7A2A18DC-5391-4013-83AC-C36F127D4220}" type="sibTrans" cxnId="{0DCF4807-C4D4-4AD7-A626-3460C2FFB5C5}">
      <dgm:prSet/>
      <dgm:spPr/>
      <dgm:t>
        <a:bodyPr/>
        <a:lstStyle/>
        <a:p>
          <a:endParaRPr lang="en-US"/>
        </a:p>
      </dgm:t>
    </dgm:pt>
    <dgm:pt modelId="{715B26E6-129A-416C-AD92-F020E42A8C92}">
      <dgm:prSet/>
      <dgm:spPr/>
      <dgm:t>
        <a:bodyPr/>
        <a:lstStyle/>
        <a:p>
          <a:r>
            <a:rPr lang="nb-NO"/>
            <a:t>Passe innbytter</a:t>
          </a:r>
          <a:endParaRPr lang="en-US"/>
        </a:p>
      </dgm:t>
    </dgm:pt>
    <dgm:pt modelId="{D7444413-E9E3-4EC0-B054-45BD55995E96}" type="parTrans" cxnId="{B4713733-A0A5-4ED4-B7C0-C82D8CE2D716}">
      <dgm:prSet/>
      <dgm:spPr/>
      <dgm:t>
        <a:bodyPr/>
        <a:lstStyle/>
        <a:p>
          <a:endParaRPr lang="en-US"/>
        </a:p>
      </dgm:t>
    </dgm:pt>
    <dgm:pt modelId="{EAB1D535-E385-4420-A475-98F3A3981D02}" type="sibTrans" cxnId="{B4713733-A0A5-4ED4-B7C0-C82D8CE2D716}">
      <dgm:prSet/>
      <dgm:spPr/>
      <dgm:t>
        <a:bodyPr/>
        <a:lstStyle/>
        <a:p>
          <a:endParaRPr lang="en-US"/>
        </a:p>
      </dgm:t>
    </dgm:pt>
    <dgm:pt modelId="{B916F780-5ECA-473C-AB3A-8BC28DC24925}">
      <dgm:prSet/>
      <dgm:spPr/>
      <dgm:t>
        <a:bodyPr/>
        <a:lstStyle/>
        <a:p>
          <a:r>
            <a:rPr lang="nb-NO"/>
            <a:t>Ha kontroll på utvisninger</a:t>
          </a:r>
          <a:endParaRPr lang="en-US"/>
        </a:p>
      </dgm:t>
    </dgm:pt>
    <dgm:pt modelId="{FDB40FEF-8815-483D-883B-88CDCD69E6C3}" type="parTrans" cxnId="{0667726F-D3A0-4F92-B2B1-F44B57BF5435}">
      <dgm:prSet/>
      <dgm:spPr/>
      <dgm:t>
        <a:bodyPr/>
        <a:lstStyle/>
        <a:p>
          <a:endParaRPr lang="en-US"/>
        </a:p>
      </dgm:t>
    </dgm:pt>
    <dgm:pt modelId="{0BB7C3B9-602C-49C3-A1FF-5826A28614CB}" type="sibTrans" cxnId="{0667726F-D3A0-4F92-B2B1-F44B57BF5435}">
      <dgm:prSet/>
      <dgm:spPr/>
      <dgm:t>
        <a:bodyPr/>
        <a:lstStyle/>
        <a:p>
          <a:endParaRPr lang="en-US"/>
        </a:p>
      </dgm:t>
    </dgm:pt>
    <dgm:pt modelId="{E31BF17C-84FD-4F0C-8D36-76F6F31F9C89}">
      <dgm:prSet/>
      <dgm:spPr/>
      <dgm:t>
        <a:bodyPr/>
        <a:lstStyle/>
        <a:p>
          <a:r>
            <a:rPr lang="nb-NO"/>
            <a:t>Passe på tre angrep/skadet spiller</a:t>
          </a:r>
          <a:endParaRPr lang="en-US"/>
        </a:p>
      </dgm:t>
    </dgm:pt>
    <dgm:pt modelId="{18BE954C-2FBA-4AFC-BF79-361A2797C29D}" type="parTrans" cxnId="{3C6B7FC8-BA07-4AB6-9DB7-6786969249A9}">
      <dgm:prSet/>
      <dgm:spPr/>
      <dgm:t>
        <a:bodyPr/>
        <a:lstStyle/>
        <a:p>
          <a:endParaRPr lang="en-US"/>
        </a:p>
      </dgm:t>
    </dgm:pt>
    <dgm:pt modelId="{F5201781-B7D3-4652-968A-009AA82B3ED8}" type="sibTrans" cxnId="{3C6B7FC8-BA07-4AB6-9DB7-6786969249A9}">
      <dgm:prSet/>
      <dgm:spPr/>
      <dgm:t>
        <a:bodyPr/>
        <a:lstStyle/>
        <a:p>
          <a:endParaRPr lang="en-US"/>
        </a:p>
      </dgm:t>
    </dgm:pt>
    <dgm:pt modelId="{F9844BFE-1B67-410C-86FA-189866B8283C}">
      <dgm:prSet/>
      <dgm:spPr/>
      <dgm:t>
        <a:bodyPr/>
        <a:lstStyle/>
        <a:p>
          <a:r>
            <a:rPr lang="nb-NO" dirty="0"/>
            <a:t>Melde fra til klubben om det mangler utstyr</a:t>
          </a:r>
          <a:endParaRPr lang="en-US" dirty="0"/>
        </a:p>
      </dgm:t>
    </dgm:pt>
    <dgm:pt modelId="{FE53BD62-82FB-4615-B2F2-F0F80CF73491}" type="parTrans" cxnId="{3AAB7167-7B1D-41BA-B684-D0844A7C6B0A}">
      <dgm:prSet/>
      <dgm:spPr/>
      <dgm:t>
        <a:bodyPr/>
        <a:lstStyle/>
        <a:p>
          <a:endParaRPr lang="en-US"/>
        </a:p>
      </dgm:t>
    </dgm:pt>
    <dgm:pt modelId="{9FC5C8EB-87A8-4E82-A800-F8C2459BCA68}" type="sibTrans" cxnId="{3AAB7167-7B1D-41BA-B684-D0844A7C6B0A}">
      <dgm:prSet/>
      <dgm:spPr/>
      <dgm:t>
        <a:bodyPr/>
        <a:lstStyle/>
        <a:p>
          <a:endParaRPr lang="en-US"/>
        </a:p>
      </dgm:t>
    </dgm:pt>
    <dgm:pt modelId="{205EFFBA-0710-294F-A39A-D9D461128A3A}" type="pres">
      <dgm:prSet presAssocID="{92465304-4C13-48E1-8080-6EA977CB8D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1D29FB70-38B6-D549-AF79-303C391AC54E}" type="pres">
      <dgm:prSet presAssocID="{235FB0CE-57D9-4D74-98CB-49E842E5587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CC4AE16-F849-F34F-B7CC-0BCB68C8C09A}" type="pres">
      <dgm:prSet presAssocID="{8FDFB91D-C043-4782-86B6-71082EA89D8E}" presName="sibTrans" presStyleCnt="0"/>
      <dgm:spPr/>
    </dgm:pt>
    <dgm:pt modelId="{C69AFBD9-C8ED-114A-A482-87CFC020D7A4}" type="pres">
      <dgm:prSet presAssocID="{D79C3DB6-47FC-439F-916F-7D418436AE7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D4C346D-0325-9D41-8175-5629351E3FC1}" type="pres">
      <dgm:prSet presAssocID="{7A2A18DC-5391-4013-83AC-C36F127D4220}" presName="sibTrans" presStyleCnt="0"/>
      <dgm:spPr/>
    </dgm:pt>
    <dgm:pt modelId="{AE5C265E-1438-9440-A7B9-E4FF80CFBD66}" type="pres">
      <dgm:prSet presAssocID="{715B26E6-129A-416C-AD92-F020E42A8C9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8BB4B0C-74C4-ED45-81D8-1D0B7FBD2CE7}" type="pres">
      <dgm:prSet presAssocID="{EAB1D535-E385-4420-A475-98F3A3981D02}" presName="sibTrans" presStyleCnt="0"/>
      <dgm:spPr/>
    </dgm:pt>
    <dgm:pt modelId="{EFB26A2E-E5DD-904A-B48E-9FE401AFA51D}" type="pres">
      <dgm:prSet presAssocID="{B916F780-5ECA-473C-AB3A-8BC28DC2492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38D3175-46CD-A445-A1EA-A00B4C409281}" type="pres">
      <dgm:prSet presAssocID="{0BB7C3B9-602C-49C3-A1FF-5826A28614CB}" presName="sibTrans" presStyleCnt="0"/>
      <dgm:spPr/>
    </dgm:pt>
    <dgm:pt modelId="{4BCC1FF3-FE90-BC48-8FF5-C4590F0F2B31}" type="pres">
      <dgm:prSet presAssocID="{E31BF17C-84FD-4F0C-8D36-76F6F31F9C8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9EC2847-1360-904F-90C9-5427F75E0DCE}" type="pres">
      <dgm:prSet presAssocID="{F5201781-B7D3-4652-968A-009AA82B3ED8}" presName="sibTrans" presStyleCnt="0"/>
      <dgm:spPr/>
    </dgm:pt>
    <dgm:pt modelId="{6C709E69-4E88-1441-AB12-24334EC3E6D1}" type="pres">
      <dgm:prSet presAssocID="{F9844BFE-1B67-410C-86FA-189866B8283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8EB68096-1AE9-B74D-B33C-E2CA122A0D77}" type="presOf" srcId="{B916F780-5ECA-473C-AB3A-8BC28DC24925}" destId="{EFB26A2E-E5DD-904A-B48E-9FE401AFA51D}" srcOrd="0" destOrd="0" presId="urn:microsoft.com/office/officeart/2005/8/layout/default"/>
    <dgm:cxn modelId="{BDF5BDE5-0A72-EB48-90B3-6572945C8CA1}" type="presOf" srcId="{F9844BFE-1B67-410C-86FA-189866B8283C}" destId="{6C709E69-4E88-1441-AB12-24334EC3E6D1}" srcOrd="0" destOrd="0" presId="urn:microsoft.com/office/officeart/2005/8/layout/default"/>
    <dgm:cxn modelId="{3AAB7167-7B1D-41BA-B684-D0844A7C6B0A}" srcId="{92465304-4C13-48E1-8080-6EA977CB8DFA}" destId="{F9844BFE-1B67-410C-86FA-189866B8283C}" srcOrd="5" destOrd="0" parTransId="{FE53BD62-82FB-4615-B2F2-F0F80CF73491}" sibTransId="{9FC5C8EB-87A8-4E82-A800-F8C2459BCA68}"/>
    <dgm:cxn modelId="{3975F442-5F27-9B4D-B362-CE5114D0E771}" type="presOf" srcId="{D79C3DB6-47FC-439F-916F-7D418436AE7D}" destId="{C69AFBD9-C8ED-114A-A482-87CFC020D7A4}" srcOrd="0" destOrd="0" presId="urn:microsoft.com/office/officeart/2005/8/layout/default"/>
    <dgm:cxn modelId="{35E0BE90-39E3-8D47-B24D-8BDF3D020607}" type="presOf" srcId="{235FB0CE-57D9-4D74-98CB-49E842E55875}" destId="{1D29FB70-38B6-D549-AF79-303C391AC54E}" srcOrd="0" destOrd="0" presId="urn:microsoft.com/office/officeart/2005/8/layout/default"/>
    <dgm:cxn modelId="{3C6B7FC8-BA07-4AB6-9DB7-6786969249A9}" srcId="{92465304-4C13-48E1-8080-6EA977CB8DFA}" destId="{E31BF17C-84FD-4F0C-8D36-76F6F31F9C89}" srcOrd="4" destOrd="0" parTransId="{18BE954C-2FBA-4AFC-BF79-361A2797C29D}" sibTransId="{F5201781-B7D3-4652-968A-009AA82B3ED8}"/>
    <dgm:cxn modelId="{44E921AF-BEA0-A44F-BF6D-980AF392170B}" type="presOf" srcId="{92465304-4C13-48E1-8080-6EA977CB8DFA}" destId="{205EFFBA-0710-294F-A39A-D9D461128A3A}" srcOrd="0" destOrd="0" presId="urn:microsoft.com/office/officeart/2005/8/layout/default"/>
    <dgm:cxn modelId="{176BAC27-15CD-4147-B110-F3F0E399B673}" type="presOf" srcId="{715B26E6-129A-416C-AD92-F020E42A8C92}" destId="{AE5C265E-1438-9440-A7B9-E4FF80CFBD66}" srcOrd="0" destOrd="0" presId="urn:microsoft.com/office/officeart/2005/8/layout/default"/>
    <dgm:cxn modelId="{0DCF4807-C4D4-4AD7-A626-3460C2FFB5C5}" srcId="{92465304-4C13-48E1-8080-6EA977CB8DFA}" destId="{D79C3DB6-47FC-439F-916F-7D418436AE7D}" srcOrd="1" destOrd="0" parTransId="{09C425A4-F70E-4364-B3A8-96EBD6E5962A}" sibTransId="{7A2A18DC-5391-4013-83AC-C36F127D4220}"/>
    <dgm:cxn modelId="{B4713733-A0A5-4ED4-B7C0-C82D8CE2D716}" srcId="{92465304-4C13-48E1-8080-6EA977CB8DFA}" destId="{715B26E6-129A-416C-AD92-F020E42A8C92}" srcOrd="2" destOrd="0" parTransId="{D7444413-E9E3-4EC0-B054-45BD55995E96}" sibTransId="{EAB1D535-E385-4420-A475-98F3A3981D02}"/>
    <dgm:cxn modelId="{7D9D2228-D1ED-524F-A49F-DBDE608930EF}" type="presOf" srcId="{E31BF17C-84FD-4F0C-8D36-76F6F31F9C89}" destId="{4BCC1FF3-FE90-BC48-8FF5-C4590F0F2B31}" srcOrd="0" destOrd="0" presId="urn:microsoft.com/office/officeart/2005/8/layout/default"/>
    <dgm:cxn modelId="{0667726F-D3A0-4F92-B2B1-F44B57BF5435}" srcId="{92465304-4C13-48E1-8080-6EA977CB8DFA}" destId="{B916F780-5ECA-473C-AB3A-8BC28DC24925}" srcOrd="3" destOrd="0" parTransId="{FDB40FEF-8815-483D-883B-88CDCD69E6C3}" sibTransId="{0BB7C3B9-602C-49C3-A1FF-5826A28614CB}"/>
    <dgm:cxn modelId="{BC719564-B10C-486E-8F60-52E9A2501025}" srcId="{92465304-4C13-48E1-8080-6EA977CB8DFA}" destId="{235FB0CE-57D9-4D74-98CB-49E842E55875}" srcOrd="0" destOrd="0" parTransId="{25DA523A-FDEE-4481-A9CF-CF3C1B3F6E59}" sibTransId="{8FDFB91D-C043-4782-86B6-71082EA89D8E}"/>
    <dgm:cxn modelId="{80A079CC-591D-D74D-9E89-1468A7A010CA}" type="presParOf" srcId="{205EFFBA-0710-294F-A39A-D9D461128A3A}" destId="{1D29FB70-38B6-D549-AF79-303C391AC54E}" srcOrd="0" destOrd="0" presId="urn:microsoft.com/office/officeart/2005/8/layout/default"/>
    <dgm:cxn modelId="{EC20F070-1E3C-714F-873F-AA39E353EB13}" type="presParOf" srcId="{205EFFBA-0710-294F-A39A-D9D461128A3A}" destId="{2CC4AE16-F849-F34F-B7CC-0BCB68C8C09A}" srcOrd="1" destOrd="0" presId="urn:microsoft.com/office/officeart/2005/8/layout/default"/>
    <dgm:cxn modelId="{AEB82AD2-6343-8C4B-BE74-0ACC28070CA9}" type="presParOf" srcId="{205EFFBA-0710-294F-A39A-D9D461128A3A}" destId="{C69AFBD9-C8ED-114A-A482-87CFC020D7A4}" srcOrd="2" destOrd="0" presId="urn:microsoft.com/office/officeart/2005/8/layout/default"/>
    <dgm:cxn modelId="{3610C93B-156B-B841-8C99-430913B08E52}" type="presParOf" srcId="{205EFFBA-0710-294F-A39A-D9D461128A3A}" destId="{2D4C346D-0325-9D41-8175-5629351E3FC1}" srcOrd="3" destOrd="0" presId="urn:microsoft.com/office/officeart/2005/8/layout/default"/>
    <dgm:cxn modelId="{07BE5AB6-F0A2-FC4F-88D3-F0C43D7B51CD}" type="presParOf" srcId="{205EFFBA-0710-294F-A39A-D9D461128A3A}" destId="{AE5C265E-1438-9440-A7B9-E4FF80CFBD66}" srcOrd="4" destOrd="0" presId="urn:microsoft.com/office/officeart/2005/8/layout/default"/>
    <dgm:cxn modelId="{34963FA1-BC22-0845-B6F1-1B19A24D5764}" type="presParOf" srcId="{205EFFBA-0710-294F-A39A-D9D461128A3A}" destId="{28BB4B0C-74C4-ED45-81D8-1D0B7FBD2CE7}" srcOrd="5" destOrd="0" presId="urn:microsoft.com/office/officeart/2005/8/layout/default"/>
    <dgm:cxn modelId="{05E9DA9F-15EC-6B41-A309-EBD53CA420E8}" type="presParOf" srcId="{205EFFBA-0710-294F-A39A-D9D461128A3A}" destId="{EFB26A2E-E5DD-904A-B48E-9FE401AFA51D}" srcOrd="6" destOrd="0" presId="urn:microsoft.com/office/officeart/2005/8/layout/default"/>
    <dgm:cxn modelId="{4F8BD175-87C6-8244-8635-9A0A73227400}" type="presParOf" srcId="{205EFFBA-0710-294F-A39A-D9D461128A3A}" destId="{C38D3175-46CD-A445-A1EA-A00B4C409281}" srcOrd="7" destOrd="0" presId="urn:microsoft.com/office/officeart/2005/8/layout/default"/>
    <dgm:cxn modelId="{6887A3CE-5981-5543-91A9-01C3F09129CB}" type="presParOf" srcId="{205EFFBA-0710-294F-A39A-D9D461128A3A}" destId="{4BCC1FF3-FE90-BC48-8FF5-C4590F0F2B31}" srcOrd="8" destOrd="0" presId="urn:microsoft.com/office/officeart/2005/8/layout/default"/>
    <dgm:cxn modelId="{F73B74CD-17EA-764F-953E-D0054B67CB8F}" type="presParOf" srcId="{205EFFBA-0710-294F-A39A-D9D461128A3A}" destId="{A9EC2847-1360-904F-90C9-5427F75E0DCE}" srcOrd="9" destOrd="0" presId="urn:microsoft.com/office/officeart/2005/8/layout/default"/>
    <dgm:cxn modelId="{C0F252D2-97B2-2D42-97FD-65A6362F75A1}" type="presParOf" srcId="{205EFFBA-0710-294F-A39A-D9D461128A3A}" destId="{6C709E69-4E88-1441-AB12-24334EC3E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15E59-EC2A-B345-A3B8-EC55078F27F4}">
      <dsp:nvSpPr>
        <dsp:cNvPr id="0" name=""/>
        <dsp:cNvSpPr/>
      </dsp:nvSpPr>
      <dsp:spPr>
        <a:xfrm>
          <a:off x="0" y="51777"/>
          <a:ext cx="7794077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/>
            <a:t>Grønne Time-out kort </a:t>
          </a:r>
          <a:endParaRPr lang="en-US" sz="2800" kern="1200" dirty="0"/>
        </a:p>
      </dsp:txBody>
      <dsp:txXfrm>
        <a:off x="31984" y="83761"/>
        <a:ext cx="7730109" cy="591232"/>
      </dsp:txXfrm>
    </dsp:sp>
    <dsp:sp modelId="{C6982B53-3B66-6D45-B7E6-00986D36AA1B}">
      <dsp:nvSpPr>
        <dsp:cNvPr id="0" name=""/>
        <dsp:cNvSpPr/>
      </dsp:nvSpPr>
      <dsp:spPr>
        <a:xfrm>
          <a:off x="0" y="787617"/>
          <a:ext cx="7794077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/>
            <a:t>Spilleregler </a:t>
          </a:r>
          <a:endParaRPr lang="en-US" sz="2800" kern="1200"/>
        </a:p>
      </dsp:txBody>
      <dsp:txXfrm>
        <a:off x="31984" y="819601"/>
        <a:ext cx="7730109" cy="591232"/>
      </dsp:txXfrm>
    </dsp:sp>
    <dsp:sp modelId="{DCE8EE8B-1541-B744-8EC4-058085DC8334}">
      <dsp:nvSpPr>
        <dsp:cNvPr id="0" name=""/>
        <dsp:cNvSpPr/>
      </dsp:nvSpPr>
      <dsp:spPr>
        <a:xfrm>
          <a:off x="0" y="1523457"/>
          <a:ext cx="7794077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/>
            <a:t>Fløyte</a:t>
          </a:r>
          <a:endParaRPr lang="en-US" sz="2800" kern="1200"/>
        </a:p>
      </dsp:txBody>
      <dsp:txXfrm>
        <a:off x="31984" y="1555441"/>
        <a:ext cx="7730109" cy="591232"/>
      </dsp:txXfrm>
    </dsp:sp>
    <dsp:sp modelId="{EF025E17-9177-514C-8FF1-BF561C883695}">
      <dsp:nvSpPr>
        <dsp:cNvPr id="0" name=""/>
        <dsp:cNvSpPr/>
      </dsp:nvSpPr>
      <dsp:spPr>
        <a:xfrm>
          <a:off x="0" y="2259297"/>
          <a:ext cx="7794077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/>
            <a:t>Skrivesaker og ark.</a:t>
          </a:r>
          <a:endParaRPr lang="en-US" sz="2800" kern="1200"/>
        </a:p>
      </dsp:txBody>
      <dsp:txXfrm>
        <a:off x="31984" y="2291281"/>
        <a:ext cx="7730109" cy="591232"/>
      </dsp:txXfrm>
    </dsp:sp>
    <dsp:sp modelId="{3AC31582-46F2-7146-BE11-FEF5018A5BAD}">
      <dsp:nvSpPr>
        <dsp:cNvPr id="0" name=""/>
        <dsp:cNvSpPr/>
      </dsp:nvSpPr>
      <dsp:spPr>
        <a:xfrm>
          <a:off x="0" y="2995137"/>
          <a:ext cx="7794077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/>
            <a:t>Klubbene må ha kontroll på PC utstyr</a:t>
          </a:r>
          <a:endParaRPr lang="en-US" sz="2800" kern="1200"/>
        </a:p>
      </dsp:txBody>
      <dsp:txXfrm>
        <a:off x="31984" y="3027121"/>
        <a:ext cx="7730109" cy="5912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9FB70-38B6-D549-AF79-303C391AC54E}">
      <dsp:nvSpPr>
        <dsp:cNvPr id="0" name=""/>
        <dsp:cNvSpPr/>
      </dsp:nvSpPr>
      <dsp:spPr>
        <a:xfrm>
          <a:off x="0" y="267885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 dirty="0"/>
            <a:t>Ta tiden</a:t>
          </a:r>
          <a:endParaRPr lang="en-US" sz="2500" kern="1200" dirty="0"/>
        </a:p>
      </dsp:txBody>
      <dsp:txXfrm>
        <a:off x="0" y="267885"/>
        <a:ext cx="2435649" cy="1461389"/>
      </dsp:txXfrm>
    </dsp:sp>
    <dsp:sp modelId="{C69AFBD9-C8ED-114A-A482-87CFC020D7A4}">
      <dsp:nvSpPr>
        <dsp:cNvPr id="0" name=""/>
        <dsp:cNvSpPr/>
      </dsp:nvSpPr>
      <dsp:spPr>
        <a:xfrm>
          <a:off x="2679213" y="267885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/>
            <a:t>Telle mål</a:t>
          </a:r>
          <a:endParaRPr lang="en-US" sz="2500" kern="1200"/>
        </a:p>
      </dsp:txBody>
      <dsp:txXfrm>
        <a:off x="2679213" y="267885"/>
        <a:ext cx="2435649" cy="1461389"/>
      </dsp:txXfrm>
    </dsp:sp>
    <dsp:sp modelId="{AE5C265E-1438-9440-A7B9-E4FF80CFBD66}">
      <dsp:nvSpPr>
        <dsp:cNvPr id="0" name=""/>
        <dsp:cNvSpPr/>
      </dsp:nvSpPr>
      <dsp:spPr>
        <a:xfrm>
          <a:off x="5358427" y="267885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/>
            <a:t>Passe innbytter</a:t>
          </a:r>
          <a:endParaRPr lang="en-US" sz="2500" kern="1200"/>
        </a:p>
      </dsp:txBody>
      <dsp:txXfrm>
        <a:off x="5358427" y="267885"/>
        <a:ext cx="2435649" cy="1461389"/>
      </dsp:txXfrm>
    </dsp:sp>
    <dsp:sp modelId="{EFB26A2E-E5DD-904A-B48E-9FE401AFA51D}">
      <dsp:nvSpPr>
        <dsp:cNvPr id="0" name=""/>
        <dsp:cNvSpPr/>
      </dsp:nvSpPr>
      <dsp:spPr>
        <a:xfrm>
          <a:off x="0" y="1972839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/>
            <a:t>Ha kontroll på utvisninger</a:t>
          </a:r>
          <a:endParaRPr lang="en-US" sz="2500" kern="1200"/>
        </a:p>
      </dsp:txBody>
      <dsp:txXfrm>
        <a:off x="0" y="1972839"/>
        <a:ext cx="2435649" cy="1461389"/>
      </dsp:txXfrm>
    </dsp:sp>
    <dsp:sp modelId="{4BCC1FF3-FE90-BC48-8FF5-C4590F0F2B31}">
      <dsp:nvSpPr>
        <dsp:cNvPr id="0" name=""/>
        <dsp:cNvSpPr/>
      </dsp:nvSpPr>
      <dsp:spPr>
        <a:xfrm>
          <a:off x="2679213" y="1972839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/>
            <a:t>Passe på tre angrep/skadet spiller</a:t>
          </a:r>
          <a:endParaRPr lang="en-US" sz="2500" kern="1200"/>
        </a:p>
      </dsp:txBody>
      <dsp:txXfrm>
        <a:off x="2679213" y="1972839"/>
        <a:ext cx="2435649" cy="1461389"/>
      </dsp:txXfrm>
    </dsp:sp>
    <dsp:sp modelId="{6C709E69-4E88-1441-AB12-24334EC3E6D1}">
      <dsp:nvSpPr>
        <dsp:cNvPr id="0" name=""/>
        <dsp:cNvSpPr/>
      </dsp:nvSpPr>
      <dsp:spPr>
        <a:xfrm>
          <a:off x="5358427" y="1972839"/>
          <a:ext cx="2435649" cy="1461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500" kern="1200" dirty="0"/>
            <a:t>Melde fra til klubben om det mangler utstyr</a:t>
          </a:r>
          <a:endParaRPr lang="en-US" sz="2500" kern="1200" dirty="0"/>
        </a:p>
      </dsp:txBody>
      <dsp:txXfrm>
        <a:off x="5358427" y="1972839"/>
        <a:ext cx="2435649" cy="1461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958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9" tIns="46070" rIns="92139" bIns="4607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2"/>
            <a:ext cx="2944958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9" tIns="46070" rIns="92139" bIns="4607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73"/>
            <a:ext cx="2944958" cy="496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9" tIns="46070" rIns="92139" bIns="4607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29673"/>
            <a:ext cx="2944958" cy="496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9" tIns="46070" rIns="92139" bIns="4607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496331E-D481-46A7-B201-DB21A17BF78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093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653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606" y="4715631"/>
            <a:ext cx="5438464" cy="446793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39" tIns="46070" rIns="92139" bIns="46070"/>
          <a:lstStyle/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870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28630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1476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gendefinert oppsett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xmlns="" id="{EBE3A808-F752-4674-BA92-AD3C02053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417" y="932587"/>
            <a:ext cx="7810235" cy="521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6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fikk 21">
            <a:extLst>
              <a:ext uri="{FF2B5EF4-FFF2-40B4-BE49-F238E27FC236}">
                <a16:creationId xmlns:a16="http://schemas.microsoft.com/office/drawing/2014/main" xmlns="" id="{508B91BB-F46B-432F-897B-719891684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5" name="Plassholder for bilde 3">
            <a:extLst>
              <a:ext uri="{FF2B5EF4-FFF2-40B4-BE49-F238E27FC236}">
                <a16:creationId xmlns:a16="http://schemas.microsoft.com/office/drawing/2014/main" xmlns="" id="{A97442AB-7B43-434C-88E4-01F124BFAD4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4488" y="907054"/>
            <a:ext cx="3794328" cy="5043891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xmlns="" id="{0C5CBEA8-3C2C-4A5B-AC71-DDEEFE583DC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655184" y="907053"/>
            <a:ext cx="3794328" cy="5043891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xmlns="" id="{744958B2-844F-4D68-96C9-C5BDE1FC5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3" name="Plassholder for bunntekst 4">
            <a:extLst>
              <a:ext uri="{FF2B5EF4-FFF2-40B4-BE49-F238E27FC236}">
                <a16:creationId xmlns:a16="http://schemas.microsoft.com/office/drawing/2014/main" xmlns="" id="{C369BF29-EF60-4C75-9A8D-1B5AD30BF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775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k 20">
            <a:extLst>
              <a:ext uri="{FF2B5EF4-FFF2-40B4-BE49-F238E27FC236}">
                <a16:creationId xmlns:a16="http://schemas.microsoft.com/office/drawing/2014/main" xmlns="" id="{B4CDC54A-3ADC-48F7-A220-1C2DE8B05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2" name="Plassholder for bilde 3">
            <a:extLst>
              <a:ext uri="{FF2B5EF4-FFF2-40B4-BE49-F238E27FC236}">
                <a16:creationId xmlns:a16="http://schemas.microsoft.com/office/drawing/2014/main" xmlns="" id="{0CE1F380-2C3D-43D2-B1A8-4DCDCD58C9C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55184" y="907054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22" name="Plassholder for bilde 3">
            <a:extLst>
              <a:ext uri="{FF2B5EF4-FFF2-40B4-BE49-F238E27FC236}">
                <a16:creationId xmlns:a16="http://schemas.microsoft.com/office/drawing/2014/main" xmlns="" id="{82822CD3-9173-48D0-B87B-9567FD4DE0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55184" y="3547041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xmlns="" id="{85DBEF33-45FE-4568-9540-A32058841A3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4488" y="907054"/>
            <a:ext cx="3794328" cy="5043891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xmlns="" id="{67522A3C-0C88-415C-A93B-F3E5AC38B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6" name="Plassholder for bunntekst 4">
            <a:extLst>
              <a:ext uri="{FF2B5EF4-FFF2-40B4-BE49-F238E27FC236}">
                <a16:creationId xmlns:a16="http://schemas.microsoft.com/office/drawing/2014/main" xmlns="" id="{C0AD8522-02AF-40FF-BE59-667CF944F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6821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ssholder for bilde 3">
            <a:extLst>
              <a:ext uri="{FF2B5EF4-FFF2-40B4-BE49-F238E27FC236}">
                <a16:creationId xmlns:a16="http://schemas.microsoft.com/office/drawing/2014/main" xmlns="" id="{FBD9C4F0-DCDF-44DD-8BB5-0F9227358C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271" y="907054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6" name="Plassholder for bilde 3">
            <a:extLst>
              <a:ext uri="{FF2B5EF4-FFF2-40B4-BE49-F238E27FC236}">
                <a16:creationId xmlns:a16="http://schemas.microsoft.com/office/drawing/2014/main" xmlns="" id="{CA0E0427-B607-4404-B05B-088AAC6172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9271" y="3547041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pic>
        <p:nvPicPr>
          <p:cNvPr id="24" name="Grafikk 23">
            <a:extLst>
              <a:ext uri="{FF2B5EF4-FFF2-40B4-BE49-F238E27FC236}">
                <a16:creationId xmlns:a16="http://schemas.microsoft.com/office/drawing/2014/main" xmlns="" id="{6A7F6EAE-B4E1-4DE5-9CC4-BBC49290A9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3" name="Plassholder for bilde 3">
            <a:extLst>
              <a:ext uri="{FF2B5EF4-FFF2-40B4-BE49-F238E27FC236}">
                <a16:creationId xmlns:a16="http://schemas.microsoft.com/office/drawing/2014/main" xmlns="" id="{C1A44EDA-CD72-45C6-9430-CCEA9EEC442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55184" y="907054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7" name="Plassholder for bilde 3">
            <a:extLst>
              <a:ext uri="{FF2B5EF4-FFF2-40B4-BE49-F238E27FC236}">
                <a16:creationId xmlns:a16="http://schemas.microsoft.com/office/drawing/2014/main" xmlns="" id="{1343FCA3-D585-4260-A1F6-E2FD39CCE0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55184" y="3547041"/>
            <a:ext cx="3794328" cy="2403905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9" name="Plassholder for dato 3">
            <a:extLst>
              <a:ext uri="{FF2B5EF4-FFF2-40B4-BE49-F238E27FC236}">
                <a16:creationId xmlns:a16="http://schemas.microsoft.com/office/drawing/2014/main" xmlns="" id="{DD12787B-FF52-4FCE-A1BF-DECFE62A9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25" name="Plassholder for bunntekst 4">
            <a:extLst>
              <a:ext uri="{FF2B5EF4-FFF2-40B4-BE49-F238E27FC236}">
                <a16:creationId xmlns:a16="http://schemas.microsoft.com/office/drawing/2014/main" xmlns="" id="{52EE51B7-BD84-4D7F-AA64-A03A3D93E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4635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Egendefinert oppse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ssholder for bilde 37">
            <a:extLst>
              <a:ext uri="{FF2B5EF4-FFF2-40B4-BE49-F238E27FC236}">
                <a16:creationId xmlns:a16="http://schemas.microsoft.com/office/drawing/2014/main" xmlns="" id="{B8118E94-1ACD-409C-B7AB-9B93E7BD75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" y="0"/>
            <a:ext cx="9143999" cy="6858000"/>
          </a:xfrm>
          <a:prstGeom prst="rect">
            <a:avLst/>
          </a:prstGeom>
          <a:noFill/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36" name="Plassholder for tekst 25">
            <a:extLst>
              <a:ext uri="{FF2B5EF4-FFF2-40B4-BE49-F238E27FC236}">
                <a16:creationId xmlns:a16="http://schemas.microsoft.com/office/drawing/2014/main" xmlns="" id="{A931EBBF-55FE-4C18-A3F6-8EA1B0E35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348" y="6254883"/>
            <a:ext cx="1896134" cy="20202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1" name="Plassholder for tekst 25">
            <a:extLst>
              <a:ext uri="{FF2B5EF4-FFF2-40B4-BE49-F238E27FC236}">
                <a16:creationId xmlns:a16="http://schemas.microsoft.com/office/drawing/2014/main" xmlns="" id="{3B2B06EE-1CB3-4584-8B3F-4D63A20F714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8668" y="6360872"/>
            <a:ext cx="674631" cy="8355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lt1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xmlns="" id="{20B6A191-370C-4CAE-91CD-FD85FB7989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lt1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xmlns="" id="{C0D51B3F-C848-44D1-A62F-28EDBCAE4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lt1"/>
                </a:solidFill>
                <a:latin typeface="+mj-lt"/>
              </a:defRPr>
            </a:lvl1pPr>
          </a:lstStyle>
          <a:p>
            <a:endParaRPr lang="nb-NO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xmlns="" id="{D77D6063-4DFC-489C-BEED-2F0F560AF1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829" y="6197905"/>
            <a:ext cx="599865" cy="4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6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Egendefinert oppsett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k 1">
            <a:extLst>
              <a:ext uri="{FF2B5EF4-FFF2-40B4-BE49-F238E27FC236}">
                <a16:creationId xmlns:a16="http://schemas.microsoft.com/office/drawing/2014/main" xmlns="" id="{DC47D8A0-4F30-4725-80AE-3D21A6132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21" y="6352"/>
            <a:ext cx="9128358" cy="684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3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tellysbilde"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xmlns="" id="{97F15B77-56F8-4D31-A107-465627900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0772" y="-137727"/>
            <a:ext cx="9164772" cy="6185670"/>
          </a:xfrm>
          <a:prstGeom prst="rect">
            <a:avLst/>
          </a:prstGeom>
        </p:spPr>
      </p:pic>
      <p:sp>
        <p:nvSpPr>
          <p:cNvPr id="4" name="Plassholder for dato 3">
            <a:extLst>
              <a:ext uri="{FF2B5EF4-FFF2-40B4-BE49-F238E27FC236}">
                <a16:creationId xmlns:a16="http://schemas.microsoft.com/office/drawing/2014/main" xmlns="" id="{F8C9426C-9756-4752-8A50-6BE8926384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6129" y="4903912"/>
            <a:ext cx="2057400" cy="19466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>
              <a:defRPr sz="1265">
                <a:solidFill>
                  <a:schemeClr val="dk2"/>
                </a:solidFill>
              </a:defRPr>
            </a:lvl1pPr>
          </a:lstStyle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xmlns="" id="{B7B928DB-58EC-4257-9BC3-AC48B3812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6129" y="2349167"/>
            <a:ext cx="5855181" cy="2102776"/>
          </a:xfrm>
        </p:spPr>
        <p:txBody>
          <a:bodyPr wrap="square" anchor="b">
            <a:noAutofit/>
          </a:bodyPr>
          <a:lstStyle>
            <a:lvl1pPr algn="l">
              <a:lnSpc>
                <a:spcPct val="90000"/>
              </a:lnSpc>
              <a:defRPr sz="5692" b="1">
                <a:solidFill>
                  <a:schemeClr val="dk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xmlns="" id="{60F40E4D-592A-4693-82FF-C7CB0D2129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39" y="395525"/>
            <a:ext cx="2630522" cy="1757257"/>
          </a:xfrm>
          <a:prstGeom prst="rect">
            <a:avLst/>
          </a:prstGeom>
        </p:spPr>
      </p:pic>
      <p:pic>
        <p:nvPicPr>
          <p:cNvPr id="12" name="Grafikk 11">
            <a:extLst>
              <a:ext uri="{FF2B5EF4-FFF2-40B4-BE49-F238E27FC236}">
                <a16:creationId xmlns:a16="http://schemas.microsoft.com/office/drawing/2014/main" xmlns="" id="{F32F8A75-6A7F-453A-8F14-76805704F3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737374" y="1214250"/>
            <a:ext cx="1892381" cy="20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72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xmlns="" id="{7DB4FCEF-BB78-44D3-AB71-66C372319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4857189"/>
          </a:xfrm>
          <a:prstGeom prst="rect">
            <a:avLst/>
          </a:prstGeom>
        </p:spPr>
      </p:pic>
      <p:sp>
        <p:nvSpPr>
          <p:cNvPr id="22" name="Tittel 1">
            <a:extLst>
              <a:ext uri="{FF2B5EF4-FFF2-40B4-BE49-F238E27FC236}">
                <a16:creationId xmlns:a16="http://schemas.microsoft.com/office/drawing/2014/main" xmlns="" id="{370A51AB-B44B-4246-B0DA-0AEEC2AD3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807" y="757282"/>
            <a:ext cx="7719922" cy="1934143"/>
          </a:xfrm>
        </p:spPr>
        <p:txBody>
          <a:bodyPr wrap="square" anchor="t">
            <a:noAutofit/>
          </a:bodyPr>
          <a:lstStyle>
            <a:lvl1pPr algn="l">
              <a:lnSpc>
                <a:spcPct val="90000"/>
              </a:lnSpc>
              <a:defRPr sz="4638" b="1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31" name="Grafikk 30">
            <a:extLst>
              <a:ext uri="{FF2B5EF4-FFF2-40B4-BE49-F238E27FC236}">
                <a16:creationId xmlns:a16="http://schemas.microsoft.com/office/drawing/2014/main" xmlns="" id="{F535C0E3-4B2C-4867-A940-4AED6541A3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xmlns="" id="{29B03B69-EC50-4E03-87A2-0AE6CA25D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7" name="Plassholder for bunntekst 4">
            <a:extLst>
              <a:ext uri="{FF2B5EF4-FFF2-40B4-BE49-F238E27FC236}">
                <a16:creationId xmlns:a16="http://schemas.microsoft.com/office/drawing/2014/main" xmlns="" id="{BBB3F983-9F75-46E9-B25A-16A67693E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441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xmlns="" id="{7DB4FCEF-BB78-44D3-AB71-66C372319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4857189"/>
          </a:xfrm>
          <a:prstGeom prst="rect">
            <a:avLst/>
          </a:prstGeom>
        </p:spPr>
      </p:pic>
      <p:sp>
        <p:nvSpPr>
          <p:cNvPr id="11" name="Tittel 1">
            <a:extLst>
              <a:ext uri="{FF2B5EF4-FFF2-40B4-BE49-F238E27FC236}">
                <a16:creationId xmlns:a16="http://schemas.microsoft.com/office/drawing/2014/main" xmlns="" id="{4D652671-6AD1-4E94-A9B6-B8AB236F1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271" y="883376"/>
            <a:ext cx="7745458" cy="2238447"/>
          </a:xfrm>
        </p:spPr>
        <p:txBody>
          <a:bodyPr wrap="square" anchor="t">
            <a:noAutofit/>
          </a:bodyPr>
          <a:lstStyle>
            <a:lvl1pPr algn="l">
              <a:lnSpc>
                <a:spcPct val="90000"/>
              </a:lnSpc>
              <a:defRPr sz="3794" b="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26" name="Grafikk 25">
            <a:extLst>
              <a:ext uri="{FF2B5EF4-FFF2-40B4-BE49-F238E27FC236}">
                <a16:creationId xmlns:a16="http://schemas.microsoft.com/office/drawing/2014/main" xmlns="" id="{F2EB7524-94C8-415A-9C06-7E778FE8EE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xmlns="" id="{E6EC89EB-F231-4AF4-855F-E8A46E1DA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5" name="Plassholder for bunntekst 4">
            <a:extLst>
              <a:ext uri="{FF2B5EF4-FFF2-40B4-BE49-F238E27FC236}">
                <a16:creationId xmlns:a16="http://schemas.microsoft.com/office/drawing/2014/main" xmlns="" id="{484FC9AE-7C3F-441E-9AEC-4988060BC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535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gendefinert oppset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ssholder for bilde 31">
            <a:extLst>
              <a:ext uri="{FF2B5EF4-FFF2-40B4-BE49-F238E27FC236}">
                <a16:creationId xmlns:a16="http://schemas.microsoft.com/office/drawing/2014/main" xmlns="" id="{C1A20DD4-D35B-42D9-A090-EE5F1D55252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" y="-1189"/>
            <a:ext cx="9143999" cy="4837115"/>
          </a:xfrm>
          <a:custGeom>
            <a:avLst/>
            <a:gdLst>
              <a:gd name="connsiteX0" fmla="*/ 0 w 17351373"/>
              <a:gd name="connsiteY0" fmla="*/ 0 h 6881692"/>
              <a:gd name="connsiteX1" fmla="*/ 17351373 w 17351373"/>
              <a:gd name="connsiteY1" fmla="*/ 0 h 6881692"/>
              <a:gd name="connsiteX2" fmla="*/ 17351373 w 17351373"/>
              <a:gd name="connsiteY2" fmla="*/ 4522269 h 6881692"/>
              <a:gd name="connsiteX3" fmla="*/ 17345313 w 17351373"/>
              <a:gd name="connsiteY3" fmla="*/ 4528122 h 6881692"/>
              <a:gd name="connsiteX4" fmla="*/ 12401532 w 17351373"/>
              <a:gd name="connsiteY4" fmla="*/ 6795077 h 6881692"/>
              <a:gd name="connsiteX5" fmla="*/ 13013530 w 17351373"/>
              <a:gd name="connsiteY5" fmla="*/ 5279791 h 6881692"/>
              <a:gd name="connsiteX6" fmla="*/ 3406127 w 17351373"/>
              <a:gd name="connsiteY6" fmla="*/ 6881692 h 6881692"/>
              <a:gd name="connsiteX7" fmla="*/ 126 w 17351373"/>
              <a:gd name="connsiteY7" fmla="*/ 6681484 h 688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51373" h="6881692">
                <a:moveTo>
                  <a:pt x="0" y="0"/>
                </a:moveTo>
                <a:lnTo>
                  <a:pt x="17351373" y="0"/>
                </a:lnTo>
                <a:lnTo>
                  <a:pt x="17351373" y="4522269"/>
                </a:lnTo>
                <a:lnTo>
                  <a:pt x="17345313" y="4528122"/>
                </a:lnTo>
                <a:cubicBezTo>
                  <a:pt x="17220441" y="4647906"/>
                  <a:pt x="15179102" y="6567998"/>
                  <a:pt x="12401532" y="6795077"/>
                </a:cubicBezTo>
                <a:cubicBezTo>
                  <a:pt x="12727474" y="6511094"/>
                  <a:pt x="13013530" y="5934491"/>
                  <a:pt x="13013530" y="5279791"/>
                </a:cubicBezTo>
                <a:cubicBezTo>
                  <a:pt x="11227837" y="6313608"/>
                  <a:pt x="7047758" y="6881692"/>
                  <a:pt x="3406127" y="6881692"/>
                </a:cubicBezTo>
                <a:cubicBezTo>
                  <a:pt x="2170826" y="6881692"/>
                  <a:pt x="996750" y="6816257"/>
                  <a:pt x="126" y="6681484"/>
                </a:cubicBezTo>
                <a:close/>
              </a:path>
            </a:pathLst>
          </a:custGeom>
        </p:spPr>
        <p:txBody>
          <a:bodyPr wrap="square" tIns="1052877">
            <a:noAutofit/>
          </a:bodyPr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pic>
        <p:nvPicPr>
          <p:cNvPr id="29" name="Grafikk 28">
            <a:extLst>
              <a:ext uri="{FF2B5EF4-FFF2-40B4-BE49-F238E27FC236}">
                <a16:creationId xmlns:a16="http://schemas.microsoft.com/office/drawing/2014/main" xmlns="" id="{F5A89B2B-0653-48CE-956A-A16375538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xmlns="" id="{69C3A81C-23AB-47DE-AD43-9601F32E9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xmlns="" id="{1AC69601-3877-4E39-BCA8-4F4A9CD4E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252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xmlns="" id="{373A5FFC-32CB-43EB-AA8F-A3304979A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065" y="2249549"/>
            <a:ext cx="7794077" cy="3702115"/>
          </a:xfrm>
        </p:spPr>
        <p:txBody>
          <a:bodyPr/>
          <a:lstStyle>
            <a:lvl1pPr>
              <a:defRPr>
                <a:solidFill>
                  <a:schemeClr val="dk2"/>
                </a:solidFill>
                <a:latin typeface="+mj-lt"/>
              </a:defRPr>
            </a:lvl1pPr>
            <a:lvl2pPr>
              <a:defRPr>
                <a:solidFill>
                  <a:schemeClr val="dk2"/>
                </a:solidFill>
                <a:latin typeface="+mj-lt"/>
              </a:defRPr>
            </a:lvl2pPr>
            <a:lvl3pPr>
              <a:defRPr>
                <a:solidFill>
                  <a:schemeClr val="dk2"/>
                </a:solidFill>
                <a:latin typeface="+mj-lt"/>
              </a:defRPr>
            </a:lvl3pPr>
            <a:lvl4pPr>
              <a:defRPr>
                <a:solidFill>
                  <a:schemeClr val="dk2"/>
                </a:solidFill>
                <a:latin typeface="+mj-lt"/>
              </a:defRPr>
            </a:lvl4pPr>
            <a:lvl5pPr>
              <a:defRPr>
                <a:solidFill>
                  <a:schemeClr val="dk2"/>
                </a:solidFill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19" name="Grafikk 18">
            <a:extLst>
              <a:ext uri="{FF2B5EF4-FFF2-40B4-BE49-F238E27FC236}">
                <a16:creationId xmlns:a16="http://schemas.microsoft.com/office/drawing/2014/main" xmlns="" id="{AA68B8F7-852A-4D78-8FC0-715522575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xmlns="" id="{84ADFD8D-E9F0-4F06-9EBB-127E373B3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xmlns="" id="{C02D6AD9-88A9-4F76-A001-8AE7B277D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090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20" name="Grafikk 19">
            <a:extLst>
              <a:ext uri="{FF2B5EF4-FFF2-40B4-BE49-F238E27FC236}">
                <a16:creationId xmlns:a16="http://schemas.microsoft.com/office/drawing/2014/main" xmlns="" id="{13A67D43-06E6-4380-AF01-437C65B8C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12" name="Plassholder for innhold 3">
            <a:extLst>
              <a:ext uri="{FF2B5EF4-FFF2-40B4-BE49-F238E27FC236}">
                <a16:creationId xmlns:a16="http://schemas.microsoft.com/office/drawing/2014/main" xmlns="" id="{819CBE7E-0309-4489-9CD9-C3EAA5BBAFF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9126" y="2250627"/>
            <a:ext cx="3794890" cy="37003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innhold 3">
            <a:extLst>
              <a:ext uri="{FF2B5EF4-FFF2-40B4-BE49-F238E27FC236}">
                <a16:creationId xmlns:a16="http://schemas.microsoft.com/office/drawing/2014/main" xmlns="" id="{A1BBB057-78CC-4805-AB84-433C794E1D6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649839" y="2250627"/>
            <a:ext cx="3794890" cy="37003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3">
            <a:extLst>
              <a:ext uri="{FF2B5EF4-FFF2-40B4-BE49-F238E27FC236}">
                <a16:creationId xmlns:a16="http://schemas.microsoft.com/office/drawing/2014/main" xmlns="" id="{CDEC170E-6407-45F6-918D-C8BAB1D2A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22" name="Plassholder for bunntekst 4">
            <a:extLst>
              <a:ext uri="{FF2B5EF4-FFF2-40B4-BE49-F238E27FC236}">
                <a16:creationId xmlns:a16="http://schemas.microsoft.com/office/drawing/2014/main" xmlns="" id="{868B8121-4970-46DC-86B0-997512FB1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58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k 18">
            <a:extLst>
              <a:ext uri="{FF2B5EF4-FFF2-40B4-BE49-F238E27FC236}">
                <a16:creationId xmlns:a16="http://schemas.microsoft.com/office/drawing/2014/main" xmlns="" id="{3F5835FF-524C-416D-91E6-EF1DE98E2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20" name="Plassholder for bilde 3">
            <a:extLst>
              <a:ext uri="{FF2B5EF4-FFF2-40B4-BE49-F238E27FC236}">
                <a16:creationId xmlns:a16="http://schemas.microsoft.com/office/drawing/2014/main" xmlns="" id="{1BD8876E-5EDB-434D-9EDD-6CD5FA53D3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38091" y="916131"/>
            <a:ext cx="3837247" cy="5056103"/>
          </a:xfrm>
          <a:prstGeom prst="ellipse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2" name="Tittel 1">
            <a:extLst>
              <a:ext uri="{FF2B5EF4-FFF2-40B4-BE49-F238E27FC236}">
                <a16:creationId xmlns:a16="http://schemas.microsoft.com/office/drawing/2014/main" xmlns="" id="{A2C0478A-6817-456C-8003-6D05F844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661" y="916130"/>
            <a:ext cx="3815355" cy="1038408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22" name="Plassholder for innhold 3">
            <a:extLst>
              <a:ext uri="{FF2B5EF4-FFF2-40B4-BE49-F238E27FC236}">
                <a16:creationId xmlns:a16="http://schemas.microsoft.com/office/drawing/2014/main" xmlns="" id="{A06FE630-2DAE-47C8-BF16-48AA26A95D1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9126" y="2250627"/>
            <a:ext cx="3794890" cy="37003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xmlns="" id="{CB24DFD2-41F8-44E1-BFFE-76822E18B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23" name="Plassholder for bunntekst 4">
            <a:extLst>
              <a:ext uri="{FF2B5EF4-FFF2-40B4-BE49-F238E27FC236}">
                <a16:creationId xmlns:a16="http://schemas.microsoft.com/office/drawing/2014/main" xmlns="" id="{DA5ACB40-180B-4958-B94C-FCB2F634E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2120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661" y="916130"/>
            <a:ext cx="3815355" cy="1038408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19" name="Grafikk 18">
            <a:extLst>
              <a:ext uri="{FF2B5EF4-FFF2-40B4-BE49-F238E27FC236}">
                <a16:creationId xmlns:a16="http://schemas.microsoft.com/office/drawing/2014/main" xmlns="" id="{EBE6AC66-B524-4C16-9F38-EDF3D643B1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xmlns="" id="{FE00CB27-5C06-4710-8B1D-EACB6084A60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9126" y="2250627"/>
            <a:ext cx="3794890" cy="37003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xmlns="" id="{0CF0E8B7-7790-4E1C-8F7B-2FEBF9C5EDE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55184" y="907053"/>
            <a:ext cx="3794328" cy="5043891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161262" indent="-161262" algn="ctr" defTabSz="48188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32"/>
              </a:spcAft>
              <a:buFont typeface="Arial" panose="020B0604020202020204" pitchFamily="34" charset="0"/>
              <a:buNone/>
              <a:defRPr sz="1581"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xmlns="" id="{F65DD8E2-AF67-45D5-893E-70892CDB0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20" name="Plassholder for bunntekst 4">
            <a:extLst>
              <a:ext uri="{FF2B5EF4-FFF2-40B4-BE49-F238E27FC236}">
                <a16:creationId xmlns:a16="http://schemas.microsoft.com/office/drawing/2014/main" xmlns="" id="{424DFAC2-957C-4A3E-BAD3-4146088CB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634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xmlns="" id="{B0D72FCB-2603-4F35-BFEA-5FBAF2ED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065" y="768305"/>
            <a:ext cx="7777871" cy="10384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xmlns="" id="{11694AC7-063B-43F8-9921-EE4BC5A46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8662" y="2288361"/>
            <a:ext cx="7777871" cy="37003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xmlns="" id="{580CE7C7-3CD5-4B95-8E52-CC91555B5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47791" y="6355109"/>
            <a:ext cx="333646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xmlns="" id="{C1D7330F-9F84-4E0E-8869-734B83148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6142" y="6355109"/>
            <a:ext cx="3984132" cy="811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527">
                <a:solidFill>
                  <a:schemeClr val="dk2"/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xmlns="" id="{1A945BCF-17AF-477C-B050-F72B37C23102}"/>
              </a:ext>
            </a:extLst>
          </p:cNvPr>
          <p:cNvSpPr txBox="1"/>
          <p:nvPr/>
        </p:nvSpPr>
        <p:spPr>
          <a:xfrm>
            <a:off x="1778668" y="6341582"/>
            <a:ext cx="847386" cy="811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b-NO" sz="527" dirty="0">
                <a:solidFill>
                  <a:schemeClr val="dk2"/>
                </a:solidFill>
                <a:latin typeface="+mj-lt"/>
              </a:rPr>
              <a:t>Norges Håndballforbund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xmlns="" id="{20C09EFE-5A5D-4A4B-8C07-892C7CA08BC8}"/>
              </a:ext>
            </a:extLst>
          </p:cNvPr>
          <p:cNvSpPr txBox="1"/>
          <p:nvPr/>
        </p:nvSpPr>
        <p:spPr>
          <a:xfrm>
            <a:off x="1728855" y="6341582"/>
            <a:ext cx="17634" cy="811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nb-NO" sz="527" dirty="0">
                <a:solidFill>
                  <a:schemeClr val="lt2"/>
                </a:solidFill>
                <a:latin typeface="+mj-lt"/>
              </a:rPr>
              <a:t>|</a:t>
            </a:r>
          </a:p>
        </p:txBody>
      </p:sp>
      <p:pic>
        <p:nvPicPr>
          <p:cNvPr id="17" name="Grafikk 16">
            <a:extLst>
              <a:ext uri="{FF2B5EF4-FFF2-40B4-BE49-F238E27FC236}">
                <a16:creationId xmlns:a16="http://schemas.microsoft.com/office/drawing/2014/main" xmlns="" id="{73C4BEFC-AF51-4F01-9EAD-F7EA809127F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6552348" y="6248896"/>
            <a:ext cx="1892381" cy="200853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xmlns="" id="{AE796D83-C3EB-4260-BEBA-617069310C9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3556" y="5988678"/>
            <a:ext cx="1136375" cy="75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1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p:txStyles>
    <p:titleStyle>
      <a:lvl1pPr algn="l" defTabSz="481889" rtl="0" eaLnBrk="1" latinLnBrk="0" hangingPunct="1">
        <a:lnSpc>
          <a:spcPct val="100000"/>
        </a:lnSpc>
        <a:spcBef>
          <a:spcPct val="0"/>
        </a:spcBef>
        <a:buNone/>
        <a:defRPr sz="2530" b="1" kern="1200">
          <a:solidFill>
            <a:schemeClr val="dk2"/>
          </a:solidFill>
          <a:latin typeface="+mj-lt"/>
          <a:ea typeface="+mj-ea"/>
          <a:cs typeface="+mj-cs"/>
        </a:defRPr>
      </a:lvl1pPr>
    </p:titleStyle>
    <p:bodyStyle>
      <a:lvl1pPr marL="161262" indent="-161262" algn="l" defTabSz="481889" rtl="0" eaLnBrk="1" latinLnBrk="0" hangingPunct="1">
        <a:lnSpc>
          <a:spcPct val="100000"/>
        </a:lnSpc>
        <a:spcBef>
          <a:spcPts val="0"/>
        </a:spcBef>
        <a:spcAft>
          <a:spcPts val="632"/>
        </a:spcAft>
        <a:buFont typeface="Arial" panose="020B0604020202020204" pitchFamily="34" charset="0"/>
        <a:buChar char="•"/>
        <a:defRPr sz="1581" kern="1200">
          <a:solidFill>
            <a:schemeClr val="dk2"/>
          </a:solidFill>
          <a:latin typeface="+mn-lt"/>
          <a:ea typeface="+mn-ea"/>
          <a:cs typeface="+mn-cs"/>
        </a:defRPr>
      </a:lvl1pPr>
      <a:lvl2pPr marL="322524" indent="-161262" algn="l" defTabSz="481889" rtl="0" eaLnBrk="1" latinLnBrk="0" hangingPunct="1">
        <a:lnSpc>
          <a:spcPct val="100000"/>
        </a:lnSpc>
        <a:spcBef>
          <a:spcPts val="0"/>
        </a:spcBef>
        <a:spcAft>
          <a:spcPts val="632"/>
        </a:spcAft>
        <a:buFont typeface="Arial" panose="020B0604020202020204" pitchFamily="34" charset="0"/>
        <a:buChar char="•"/>
        <a:defRPr sz="1581" kern="1200">
          <a:solidFill>
            <a:schemeClr val="dk2"/>
          </a:solidFill>
          <a:latin typeface="+mn-lt"/>
          <a:ea typeface="+mn-ea"/>
          <a:cs typeface="+mn-cs"/>
        </a:defRPr>
      </a:lvl2pPr>
      <a:lvl3pPr marL="483786" indent="-161262" algn="l" defTabSz="481889" rtl="0" eaLnBrk="1" latinLnBrk="0" hangingPunct="1">
        <a:lnSpc>
          <a:spcPct val="100000"/>
        </a:lnSpc>
        <a:spcBef>
          <a:spcPts val="0"/>
        </a:spcBef>
        <a:spcAft>
          <a:spcPts val="632"/>
        </a:spcAft>
        <a:buFont typeface="Arial" panose="020B0604020202020204" pitchFamily="34" charset="0"/>
        <a:buChar char="•"/>
        <a:defRPr sz="1581" kern="1200">
          <a:solidFill>
            <a:schemeClr val="dk2"/>
          </a:solidFill>
          <a:latin typeface="+mn-lt"/>
          <a:ea typeface="+mn-ea"/>
          <a:cs typeface="+mn-cs"/>
        </a:defRPr>
      </a:lvl3pPr>
      <a:lvl4pPr marL="645048" indent="-161262" algn="l" defTabSz="481889" rtl="0" eaLnBrk="1" latinLnBrk="0" hangingPunct="1">
        <a:lnSpc>
          <a:spcPct val="100000"/>
        </a:lnSpc>
        <a:spcBef>
          <a:spcPts val="0"/>
        </a:spcBef>
        <a:spcAft>
          <a:spcPts val="632"/>
        </a:spcAft>
        <a:buFont typeface="Arial" panose="020B0604020202020204" pitchFamily="34" charset="0"/>
        <a:buChar char="•"/>
        <a:defRPr sz="1581" kern="1200">
          <a:solidFill>
            <a:schemeClr val="dk2"/>
          </a:solidFill>
          <a:latin typeface="+mn-lt"/>
          <a:ea typeface="+mn-ea"/>
          <a:cs typeface="+mn-cs"/>
        </a:defRPr>
      </a:lvl4pPr>
      <a:lvl5pPr marL="806310" indent="-161262" algn="l" defTabSz="481889" rtl="0" eaLnBrk="1" latinLnBrk="0" hangingPunct="1">
        <a:lnSpc>
          <a:spcPct val="100000"/>
        </a:lnSpc>
        <a:spcBef>
          <a:spcPts val="0"/>
        </a:spcBef>
        <a:spcAft>
          <a:spcPts val="632"/>
        </a:spcAft>
        <a:buFont typeface="Arial" panose="020B0604020202020204" pitchFamily="34" charset="0"/>
        <a:buChar char="•"/>
        <a:defRPr sz="1581" kern="1200">
          <a:solidFill>
            <a:schemeClr val="dk2"/>
          </a:solidFill>
          <a:latin typeface="+mn-lt"/>
          <a:ea typeface="+mn-ea"/>
          <a:cs typeface="+mn-cs"/>
        </a:defRPr>
      </a:lvl5pPr>
      <a:lvl6pPr marL="1325194" indent="-120472" algn="l" defTabSz="481889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49" kern="1200">
          <a:solidFill>
            <a:schemeClr val="tx1"/>
          </a:solidFill>
          <a:latin typeface="+mn-lt"/>
          <a:ea typeface="+mn-ea"/>
          <a:cs typeface="+mn-cs"/>
        </a:defRPr>
      </a:lvl6pPr>
      <a:lvl7pPr marL="1566139" indent="-120472" algn="l" defTabSz="481889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49" kern="1200">
          <a:solidFill>
            <a:schemeClr val="tx1"/>
          </a:solidFill>
          <a:latin typeface="+mn-lt"/>
          <a:ea typeface="+mn-ea"/>
          <a:cs typeface="+mn-cs"/>
        </a:defRPr>
      </a:lvl7pPr>
      <a:lvl8pPr marL="1807083" indent="-120472" algn="l" defTabSz="481889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49" kern="1200">
          <a:solidFill>
            <a:schemeClr val="tx1"/>
          </a:solidFill>
          <a:latin typeface="+mn-lt"/>
          <a:ea typeface="+mn-ea"/>
          <a:cs typeface="+mn-cs"/>
        </a:defRPr>
      </a:lvl8pPr>
      <a:lvl9pPr marL="2048027" indent="-120472" algn="l" defTabSz="481889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1pPr>
      <a:lvl2pPr marL="240944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2pPr>
      <a:lvl3pPr marL="481889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3pPr>
      <a:lvl4pPr marL="722833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4pPr>
      <a:lvl5pPr marL="963778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5pPr>
      <a:lvl6pPr marL="1204722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6pPr>
      <a:lvl7pPr marL="1445666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7pPr>
      <a:lvl8pPr marL="1686611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8pPr>
      <a:lvl9pPr marL="1927555" algn="l" defTabSz="481889" rtl="0" eaLnBrk="1" latinLnBrk="0" hangingPunct="1">
        <a:defRPr sz="9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7">
          <p15:clr>
            <a:srgbClr val="F26B43"/>
          </p15:clr>
        </p15:guide>
        <p15:guide id="2" pos="54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65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25538"/>
            <a:ext cx="4171950" cy="4464050"/>
          </a:xfrm>
          <a:noFill/>
        </p:spPr>
        <p:txBody>
          <a:bodyPr/>
          <a:lstStyle/>
          <a:p>
            <a:r>
              <a:rPr lang="nb-NO" sz="1800" dirty="0">
                <a:latin typeface="Arial" panose="020B0604020202020204" pitchFamily="34" charset="0"/>
                <a:cs typeface="Arial" panose="020B0604020202020204" pitchFamily="34" charset="0"/>
              </a:rPr>
              <a:t>Klikk for å redigere undertittelstil i malen</a:t>
            </a:r>
          </a:p>
        </p:txBody>
      </p:sp>
      <p:sp>
        <p:nvSpPr>
          <p:cNvPr id="3074" name="Rectangle 2652"/>
          <p:cNvSpPr>
            <a:spLocks noGrp="1" noChangeArrowheads="1"/>
          </p:cNvSpPr>
          <p:nvPr>
            <p:ph type="title" idx="4294967295"/>
          </p:nvPr>
        </p:nvSpPr>
        <p:spPr>
          <a:xfrm>
            <a:off x="282575" y="538956"/>
            <a:ext cx="7778750" cy="1038225"/>
          </a:xfrm>
          <a:noFill/>
        </p:spPr>
        <p:txBody>
          <a:bodyPr/>
          <a:lstStyle/>
          <a:p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Klikk for å redigere tittelstil</a:t>
            </a:r>
          </a:p>
        </p:txBody>
      </p:sp>
      <p:sp>
        <p:nvSpPr>
          <p:cNvPr id="3076" name="Rectangle 2654"/>
          <p:cNvSpPr>
            <a:spLocks noChangeArrowheads="1"/>
          </p:cNvSpPr>
          <p:nvPr/>
        </p:nvSpPr>
        <p:spPr bwMode="auto">
          <a:xfrm>
            <a:off x="463550" y="2762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nb-NO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8" name="Rectangle 2656"/>
          <p:cNvSpPr>
            <a:spLocks noChangeArrowheads="1"/>
          </p:cNvSpPr>
          <p:nvPr/>
        </p:nvSpPr>
        <p:spPr bwMode="auto">
          <a:xfrm>
            <a:off x="692150" y="1419225"/>
            <a:ext cx="7772400" cy="206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762000"/>
            <a:endParaRPr lang="nb-NO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1520" y="260648"/>
            <a:ext cx="8496300" cy="44640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nb-NO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3100" b="1" dirty="0">
                <a:latin typeface="Arial" panose="020B0604020202020204" pitchFamily="34" charset="0"/>
                <a:cs typeface="Arial" panose="020B0604020202020204" pitchFamily="34" charset="0"/>
              </a:rPr>
              <a:t>Dommerne har HOVEDANSVARET for spilletiden 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Tidtaker styrer tidtageranlegget etter dommernes anvisninger:</a:t>
            </a:r>
          </a:p>
          <a:p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Spilletid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Time-out 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Utvisningstider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Tidtaker må gjennom fløytesignal stoppe spilletiden ved hver omgangs slutt om anlegget ikke har automatisk sluttsignal.</a:t>
            </a:r>
          </a:p>
          <a:p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49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850" y="836712"/>
            <a:ext cx="8496300" cy="44640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800" b="1" dirty="0">
                <a:latin typeface="Arial" panose="020B0604020202020204" pitchFamily="34" charset="0"/>
                <a:cs typeface="Arial" panose="020B0604020202020204" pitchFamily="34" charset="0"/>
              </a:rPr>
              <a:t>Tidtaker skal ALLTID stoppe tiden samtidig med fløytesignalet</a:t>
            </a:r>
          </a:p>
          <a:p>
            <a:pPr marL="0" indent="0">
              <a:buNone/>
            </a:pPr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Eksempler på slike avblåsninger er: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Feil innbytte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Ikke deltagerberettiget spiller entrer </a:t>
            </a:r>
            <a:r>
              <a:rPr lang="nb-NO" sz="2800" dirty="0" err="1">
                <a:latin typeface="Arial" panose="020B0604020202020204" pitchFamily="34" charset="0"/>
                <a:cs typeface="Arial" panose="020B0604020202020204" pitchFamily="34" charset="0"/>
              </a:rPr>
              <a:t>spillebanen</a:t>
            </a: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Lags time-out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I disse tilfellene er det tidtaker og ikke dommerne som er ansvarlig for spilletiden. Dommerne kan kun gripe inn om de ser at klokken ikke stoppes.</a:t>
            </a:r>
          </a:p>
          <a:p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25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66859" y="980728"/>
            <a:ext cx="7777871" cy="644471"/>
          </a:xfrm>
        </p:spPr>
        <p:txBody>
          <a:bodyPr/>
          <a:lstStyle/>
          <a:p>
            <a:r>
              <a:rPr lang="nb-NO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Skadet spiller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Hvis en spiller blir skadet og MÅ ha tilsyn fra benken, skal denne stå over tre angrep.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Gjelder ikke hvis det tildeles bestrafning eller målvakt får ballen i hode.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Spør dommerne om dere er usikre!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Sekretariatet teller angrep. Gjelder fra 15 år.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05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850" y="764704"/>
            <a:ext cx="8496300" cy="44640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3200" b="1" dirty="0">
                <a:latin typeface="Arial" panose="020B0604020202020204" pitchFamily="34" charset="0"/>
                <a:cs typeface="Arial" panose="020B0604020202020204" pitchFamily="34" charset="0"/>
              </a:rPr>
              <a:t>Tidtaker skal blåse på feil innbytte.</a:t>
            </a:r>
          </a:p>
          <a:p>
            <a:pPr marL="0" indent="0">
              <a:buNone/>
            </a:pPr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Type feil innbytte er: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Spiller går ut på banen før en spiller er kommet av.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En spiller for mye på banen.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Spillere bytter ikke i innbytter rommet.</a:t>
            </a:r>
          </a:p>
          <a:p>
            <a:pPr marL="0" indent="0">
              <a:buNone/>
            </a:pP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Opp til og med 16 år, kan de kun bytte når laget sitt har ballen eller ved lags time-out. </a:t>
            </a:r>
          </a:p>
          <a:p>
            <a:pPr marL="0" indent="0">
              <a:buNone/>
            </a:pPr>
            <a:endParaRPr lang="nb-N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4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5663" y="692696"/>
            <a:ext cx="7772400" cy="1143000"/>
          </a:xfrm>
        </p:spPr>
        <p:txBody>
          <a:bodyPr/>
          <a:lstStyle/>
          <a:p>
            <a:r>
              <a:rPr lang="nb-NO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Sekretærens oppgaver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353974" y="1394767"/>
            <a:ext cx="85153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 online: Innhente lagleders pin kode. </a:t>
            </a:r>
          </a:p>
          <a:p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trenger kun sign. fra en stk. på hver benk)</a:t>
            </a:r>
          </a:p>
          <a:p>
            <a:endParaRPr lang="nb-NO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Føre mål og målscorere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7meter og målscorere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Advarsler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Utvisninger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Diskvalifikasjoner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Blått kort ( Rapport)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Lags time-out</a:t>
            </a:r>
            <a:endParaRPr lang="nb-NO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7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871861" y="332656"/>
            <a:ext cx="5400278" cy="1295350"/>
          </a:xfrm>
        </p:spPr>
        <p:txBody>
          <a:bodyPr/>
          <a:lstStyle/>
          <a:p>
            <a:pPr marL="0" indent="0" algn="ctr">
              <a:buNone/>
            </a:pPr>
            <a:r>
              <a:rPr lang="nb-NO" sz="5400" b="1" dirty="0">
                <a:latin typeface="Arial" panose="020B0604020202020204" pitchFamily="34" charset="0"/>
                <a:cs typeface="Arial" panose="020B0604020202020204" pitchFamily="34" charset="0"/>
              </a:rPr>
              <a:t>Spørsmål?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912" y="1628006"/>
            <a:ext cx="3870176" cy="387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xmlns="" id="{271BD5A2-5DF2-4943-A893-6EDA8C0297C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" y="0"/>
            <a:ext cx="9143999" cy="4835926"/>
          </a:xfrm>
        </p:spPr>
      </p:sp>
      <p:sp>
        <p:nvSpPr>
          <p:cNvPr id="2" name="Tittel 1"/>
          <p:cNvSpPr>
            <a:spLocks noGrp="1"/>
          </p:cNvSpPr>
          <p:nvPr>
            <p:ph type="title" idx="4294967295"/>
          </p:nvPr>
        </p:nvSpPr>
        <p:spPr>
          <a:xfrm>
            <a:off x="504442" y="1424225"/>
            <a:ext cx="7758113" cy="1143000"/>
          </a:xfrm>
        </p:spPr>
        <p:txBody>
          <a:bodyPr/>
          <a:lstStyle/>
          <a:p>
            <a:pPr algn="ctr"/>
            <a:r>
              <a:rPr lang="nb-NO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Håndball Live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881445" y="2090172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smtClean="0">
                <a:latin typeface="Arial" panose="020B0604020202020204" pitchFamily="34" charset="0"/>
                <a:cs typeface="Arial" panose="020B0604020202020204" pitchFamily="34" charset="0"/>
              </a:rPr>
              <a:t>Føring av </a:t>
            </a: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prøvekamp</a:t>
            </a:r>
          </a:p>
          <a:p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50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89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87454A6B-CD74-3A49-83F7-E4D8F3226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Tidtaker og sekretær kurs sesongen 20/21</a:t>
            </a:r>
            <a:r>
              <a:rPr lang="nb-N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404991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Kjøreregler for kurset		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Mute mikrofonen og slå av kameraet underveis i presentasjonen, dette hindrer hakking.</a:t>
            </a:r>
          </a:p>
          <a:p>
            <a:r>
              <a:rPr lang="nb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Slå på mikrofonen og si navnet ditt når du ønsker å stille spørsmål evt. Still spørsmål i  chatten. Du kan bruke vinkefunksjonen også.</a:t>
            </a:r>
          </a:p>
          <a:p>
            <a:r>
              <a:rPr lang="nb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Chatten vil bli besvart i pausene. </a:t>
            </a:r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3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D1D86B-1C3D-4A35-994B-402AA2FA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Covid</a:t>
            </a:r>
            <a:r>
              <a:rPr lang="en-US" dirty="0"/>
              <a:t>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6A6532-A2AE-4323-8DCB-BAEB606DF6D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9126" y="2545526"/>
            <a:ext cx="6652967" cy="2774278"/>
          </a:xfrm>
        </p:spPr>
        <p:txBody>
          <a:bodyPr/>
          <a:lstStyle/>
          <a:p>
            <a:r>
              <a:rPr lang="nb-NO" dirty="0"/>
              <a:t>Protokoll for barne- og ungdomshåndball</a:t>
            </a:r>
          </a:p>
          <a:p>
            <a:r>
              <a:rPr lang="nb-NO" dirty="0"/>
              <a:t>Veileder for kamper- og arrangement</a:t>
            </a:r>
            <a:endParaRPr lang="en-US" dirty="0"/>
          </a:p>
          <a:p>
            <a:r>
              <a:rPr lang="nb-NO" b="1" dirty="0"/>
              <a:t>Smittevernstriangelet: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Om du </a:t>
            </a:r>
            <a:r>
              <a:rPr lang="en-US" dirty="0" err="1"/>
              <a:t>føler</a:t>
            </a:r>
            <a:r>
              <a:rPr lang="en-US" dirty="0"/>
              <a:t> deg </a:t>
            </a:r>
            <a:r>
              <a:rPr lang="en-US" dirty="0" err="1"/>
              <a:t>syk</a:t>
            </a:r>
            <a:r>
              <a:rPr lang="en-US" dirty="0"/>
              <a:t> – hold deg </a:t>
            </a:r>
            <a:r>
              <a:rPr lang="en-US" dirty="0" err="1"/>
              <a:t>hjemme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God </a:t>
            </a:r>
            <a:r>
              <a:rPr lang="en-US" dirty="0" err="1"/>
              <a:t>hånd</a:t>
            </a:r>
            <a:r>
              <a:rPr lang="en-US" dirty="0"/>
              <a:t>-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hostehygiene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Hold </a:t>
            </a:r>
            <a:r>
              <a:rPr lang="en-US" dirty="0" err="1"/>
              <a:t>avstand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unngå</a:t>
            </a:r>
            <a:r>
              <a:rPr lang="en-US" dirty="0"/>
              <a:t> </a:t>
            </a:r>
            <a:r>
              <a:rPr lang="en-US" dirty="0" err="1"/>
              <a:t>nærkontakt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03D123A-536C-4F18-A17B-7990B5D68EE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E488628-3949-420C-9ED0-DE961BC2FA96}" type="datetime1">
              <a:rPr lang="nb-NO" smtClean="0"/>
              <a:t>08.09.2020</a:t>
            </a:fld>
            <a:endParaRPr lang="nb-NO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3FB4C9-1D9C-4922-84F0-6B0B83FEA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/>
              <a:t>Title</a:t>
            </a:r>
            <a:endParaRPr lang="nb-NO" dirty="0"/>
          </a:p>
        </p:txBody>
      </p:sp>
      <p:graphicFrame>
        <p:nvGraphicFramePr>
          <p:cNvPr id="7" name="Tabell 10">
            <a:extLst>
              <a:ext uri="{FF2B5EF4-FFF2-40B4-BE49-F238E27FC236}">
                <a16:creationId xmlns:a16="http://schemas.microsoft.com/office/drawing/2014/main" xmlns="" id="{E2B1288E-F285-F740-A93F-4B83EF03C59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071525" y="1434168"/>
          <a:ext cx="1783626" cy="642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3626">
                  <a:extLst>
                    <a:ext uri="{9D8B030D-6E8A-4147-A177-3AD203B41FA5}">
                      <a16:colId xmlns:a16="http://schemas.microsoft.com/office/drawing/2014/main" xmlns="" val="1943160947"/>
                    </a:ext>
                  </a:extLst>
                </a:gridCol>
              </a:tblGrid>
              <a:tr h="511189">
                <a:tc>
                  <a:txBody>
                    <a:bodyPr/>
                    <a:lstStyle/>
                    <a:p>
                      <a:pPr algn="ctr"/>
                      <a:r>
                        <a:rPr lang="nb-NO" sz="1300" b="1" dirty="0" err="1">
                          <a:solidFill>
                            <a:srgbClr val="FF0000"/>
                          </a:solidFill>
                        </a:rPr>
                        <a:t>Handball.no</a:t>
                      </a:r>
                      <a:endParaRPr lang="nb-NO" sz="13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nb-NO" sz="1300" b="1" dirty="0">
                          <a:solidFill>
                            <a:srgbClr val="FF0000"/>
                          </a:solidFill>
                        </a:rPr>
                        <a:t>Oppdatert koronainfo</a:t>
                      </a:r>
                    </a:p>
                  </a:txBody>
                  <a:tcPr marL="48188" marR="48188" marT="24094" marB="24094"/>
                </a:tc>
                <a:extLst>
                  <a:ext uri="{0D108BD9-81ED-4DB2-BD59-A6C34878D82A}">
                    <a16:rowId xmlns:a16="http://schemas.microsoft.com/office/drawing/2014/main" xmlns="" val="227076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9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CD61BA55-C384-1B4E-A0B4-67FE46C6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Håndballbanen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xmlns="" id="{65491712-839F-6F4B-95B3-A9B8556D4EB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89126" y="2545526"/>
            <a:ext cx="7967184" cy="2774278"/>
          </a:xfrm>
        </p:spPr>
        <p:txBody>
          <a:bodyPr/>
          <a:lstStyle/>
          <a:p>
            <a:r>
              <a:rPr lang="nb-NO" dirty="0"/>
              <a:t>1 meters regel skal overholdes på innbytterbenken</a:t>
            </a:r>
          </a:p>
          <a:p>
            <a:r>
              <a:rPr lang="nb-NO" dirty="0"/>
              <a:t>Spillere, lagledere og dommere skal ikke håndhilse</a:t>
            </a:r>
          </a:p>
          <a:p>
            <a:r>
              <a:rPr lang="nb-NO" dirty="0"/>
              <a:t>Sekretariatet må utformes slik at tidtaker og sekretariat kan ha min 1 meters avstand</a:t>
            </a:r>
          </a:p>
          <a:p>
            <a:r>
              <a:rPr lang="nb-NO" dirty="0"/>
              <a:t>Det skal ikke være sidebytte i kamper i 16 årsklassen og yngre</a:t>
            </a:r>
          </a:p>
          <a:p>
            <a:r>
              <a:rPr lang="nb-NO" dirty="0"/>
              <a:t>For kamper i LERØY, </a:t>
            </a:r>
            <a:r>
              <a:rPr lang="nb-NO" dirty="0" err="1"/>
              <a:t>jr</a:t>
            </a:r>
            <a:r>
              <a:rPr lang="nb-NO" dirty="0"/>
              <a:t> og seniorklassene oppfordres lagene til å benytte samme side i begge omganger, men sidebytte skal tillates dersom et av lagene ønsker dette</a:t>
            </a:r>
          </a:p>
          <a:p>
            <a:r>
              <a:rPr lang="nb-NO" dirty="0"/>
              <a:t>Vakter som loser utøverne inn og ut av banen før kamp, i pausen og etter kamp</a:t>
            </a:r>
          </a:p>
          <a:p>
            <a:r>
              <a:rPr lang="nb-NO" dirty="0"/>
              <a:t>Speakertjeneste som opplyser om gjeldende retningslinjer for hallen, der dette er mulig.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57B70C01-312B-674F-A425-9C7B0D352FB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F68EA78-0799-43A4-BD7E-79D7A137D07B}" type="datetime1">
              <a:rPr lang="nb-NO" smtClean="0"/>
              <a:t>08.09.2020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07681323-B589-DB4B-A8A4-302974531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/>
              <a:t>Title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605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57CA156E-331E-E44A-B6DF-915607357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xmlns="" id="{92208401-FDE9-6E43-8B42-1AE36FBC93F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3210" y="2545526"/>
            <a:ext cx="8069293" cy="2774278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Renhold av benker skal gjennomføres av arrangør når nytt lag skal benytte innbytterbenk</a:t>
            </a:r>
          </a:p>
          <a:p>
            <a:r>
              <a:rPr lang="nb-NO" dirty="0"/>
              <a:t>Lagleder og dommer som signerer kamprapport skal desinfisere hender før og etter bruk av PC/nettbrett</a:t>
            </a:r>
          </a:p>
          <a:p>
            <a:r>
              <a:rPr lang="nb-NO" dirty="0"/>
              <a:t>Renhold av </a:t>
            </a:r>
            <a:r>
              <a:rPr lang="nb-NO" dirty="0" smtClean="0"/>
              <a:t>sekretariats bord</a:t>
            </a:r>
            <a:endParaRPr lang="nb-NO" dirty="0"/>
          </a:p>
          <a:p>
            <a:r>
              <a:rPr lang="nb-NO" dirty="0" err="1"/>
              <a:t>Timeout</a:t>
            </a:r>
            <a:r>
              <a:rPr lang="nb-NO" dirty="0"/>
              <a:t> kort</a:t>
            </a:r>
          </a:p>
          <a:p>
            <a:r>
              <a:rPr lang="nb-NO" dirty="0"/>
              <a:t>Nødvendig smittevernsutstyr som skal være tilstede:</a:t>
            </a:r>
          </a:p>
          <a:p>
            <a:pPr marL="0" indent="0">
              <a:buNone/>
            </a:pPr>
            <a:r>
              <a:rPr lang="nb-NO" dirty="0"/>
              <a:t>	- håndsprit eller andre egnede rengjøringsmidler</a:t>
            </a:r>
          </a:p>
          <a:p>
            <a:pPr marL="0" indent="0">
              <a:buNone/>
            </a:pPr>
            <a:r>
              <a:rPr lang="nb-NO" dirty="0"/>
              <a:t>	- Tørkepapir</a:t>
            </a:r>
          </a:p>
          <a:p>
            <a:pPr marL="0" indent="0">
              <a:buNone/>
            </a:pPr>
            <a:r>
              <a:rPr lang="nb-NO" dirty="0"/>
              <a:t>	- Engangsmopper til å tørke på banen ved behov</a:t>
            </a:r>
          </a:p>
          <a:p>
            <a:pPr marL="0" indent="0">
              <a:buNone/>
            </a:pPr>
            <a:r>
              <a:rPr lang="nb-NO" dirty="0"/>
              <a:t>	- Egnet sted til å kaste avfall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630AF064-3115-6747-8C4C-142AB2ECEB7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F68EA78-0799-43A4-BD7E-79D7A137D07B}" type="datetime1">
              <a:rPr lang="nb-NO" smtClean="0"/>
              <a:t>08.09.2020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FC07269A-3E50-3E47-83F6-C1C66E5F0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/>
              <a:t>Title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869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>
            <a:extLst>
              <a:ext uri="{FF2B5EF4-FFF2-40B4-BE49-F238E27FC236}">
                <a16:creationId xmlns:a16="http://schemas.microsoft.com/office/drawing/2014/main" xmlns="" id="{1D4E1C1A-4063-1143-8F4E-69E4B525B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16632"/>
            <a:ext cx="9143999" cy="4837115"/>
          </a:xfrm>
        </p:spPr>
      </p:sp>
      <p:sp>
        <p:nvSpPr>
          <p:cNvPr id="2" name="Tittel 1"/>
          <p:cNvSpPr>
            <a:spLocks noGrp="1"/>
          </p:cNvSpPr>
          <p:nvPr>
            <p:ph type="title" idx="4294967295"/>
          </p:nvPr>
        </p:nvSpPr>
        <p:spPr>
          <a:xfrm>
            <a:off x="251520" y="908720"/>
            <a:ext cx="7772400" cy="1143000"/>
          </a:xfrm>
        </p:spPr>
        <p:txBody>
          <a:bodyPr/>
          <a:lstStyle/>
          <a:p>
            <a:r>
              <a:rPr lang="nb-NO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Mål for kurset</a:t>
            </a:r>
            <a:endParaRPr lang="nb-NO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4294967295"/>
          </p:nvPr>
        </p:nvSpPr>
        <p:spPr>
          <a:xfrm>
            <a:off x="647700" y="2276475"/>
            <a:ext cx="8496300" cy="1655763"/>
          </a:xfrm>
        </p:spPr>
        <p:txBody>
          <a:bodyPr/>
          <a:lstStyle/>
          <a:p>
            <a:r>
              <a:rPr lang="nb-N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kort innføring av tidtaker jobben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Innføring i Live</a:t>
            </a:r>
          </a:p>
          <a:p>
            <a:r>
              <a:rPr lang="nb-NO" sz="2800" dirty="0">
                <a:latin typeface="Arial" panose="020B0604020202020204" pitchFamily="34" charset="0"/>
                <a:cs typeface="Arial" panose="020B0604020202020204" pitchFamily="34" charset="0"/>
              </a:rPr>
              <a:t>Spørsmål og svar</a:t>
            </a:r>
          </a:p>
          <a:p>
            <a:endParaRPr lang="nb-N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71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065" y="768305"/>
            <a:ext cx="7777871" cy="1038408"/>
          </a:xfrm>
        </p:spPr>
        <p:txBody>
          <a:bodyPr anchor="t">
            <a:normAutofit/>
          </a:bodyPr>
          <a:lstStyle/>
          <a:p>
            <a:r>
              <a:rPr lang="nb-NO" dirty="0"/>
              <a:t>Utstyr som sekretariatet må ha:</a:t>
            </a:r>
            <a:br>
              <a:rPr lang="nb-NO" dirty="0"/>
            </a:br>
            <a:r>
              <a:rPr lang="nb-NO" b="0" dirty="0"/>
              <a:t>(Som klubben skal ordne)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xmlns="" id="{3B61055F-D011-424C-ABBE-E8FB278A13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067207"/>
              </p:ext>
            </p:extLst>
          </p:nvPr>
        </p:nvGraphicFramePr>
        <p:xfrm>
          <a:off x="683065" y="2249549"/>
          <a:ext cx="7794077" cy="3702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87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065" y="768305"/>
            <a:ext cx="7777871" cy="1038408"/>
          </a:xfrm>
        </p:spPr>
        <p:txBody>
          <a:bodyPr anchor="t">
            <a:normAutofit/>
          </a:bodyPr>
          <a:lstStyle/>
          <a:p>
            <a:r>
              <a:rPr lang="nb-NO" dirty="0"/>
              <a:t>Tidtaker: Hva skal den gjøre?</a:t>
            </a:r>
          </a:p>
        </p:txBody>
      </p:sp>
      <p:graphicFrame>
        <p:nvGraphicFramePr>
          <p:cNvPr id="7" name="Plassholder for innhold 2">
            <a:extLst>
              <a:ext uri="{FF2B5EF4-FFF2-40B4-BE49-F238E27FC236}">
                <a16:creationId xmlns:a16="http://schemas.microsoft.com/office/drawing/2014/main" xmlns="" id="{1C47199F-0194-4FC0-987E-5E2086050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317133"/>
              </p:ext>
            </p:extLst>
          </p:nvPr>
        </p:nvGraphicFramePr>
        <p:xfrm>
          <a:off x="683065" y="2249549"/>
          <a:ext cx="7794077" cy="3702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Sylinder 3">
            <a:extLst>
              <a:ext uri="{FF2B5EF4-FFF2-40B4-BE49-F238E27FC236}">
                <a16:creationId xmlns:a16="http://schemas.microsoft.com/office/drawing/2014/main" xmlns="" id="{9105472A-FA37-004F-9E5F-3B98B1521C13}"/>
              </a:ext>
            </a:extLst>
          </p:cNvPr>
          <p:cNvSpPr txBox="1"/>
          <p:nvPr/>
        </p:nvSpPr>
        <p:spPr>
          <a:xfrm>
            <a:off x="666858" y="1880217"/>
            <a:ext cx="4464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chemeClr val="accent5">
                    <a:lumMod val="50000"/>
                  </a:schemeClr>
                </a:solidFill>
              </a:rPr>
              <a:t>Prinsipper</a:t>
            </a:r>
            <a:r>
              <a:rPr lang="nb-NO" sz="1800" b="1" dirty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nb-NO" sz="1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23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sjonsmal">
  <a:themeElements>
    <a:clrScheme name="Custom 2">
      <a:dk1>
        <a:sysClr val="windowText" lastClr="000000"/>
      </a:dk1>
      <a:lt1>
        <a:sysClr val="window" lastClr="FFFFFF"/>
      </a:lt1>
      <a:dk2>
        <a:srgbClr val="0A1E5E"/>
      </a:dk2>
      <a:lt2>
        <a:srgbClr val="EA3747"/>
      </a:lt2>
      <a:accent1>
        <a:srgbClr val="0A1E5E"/>
      </a:accent1>
      <a:accent2>
        <a:srgbClr val="EA3747"/>
      </a:accent2>
      <a:accent3>
        <a:srgbClr val="9B9B9B"/>
      </a:accent3>
      <a:accent4>
        <a:srgbClr val="9FD7EA"/>
      </a:accent4>
      <a:accent5>
        <a:srgbClr val="2C5FA9"/>
      </a:accent5>
      <a:accent6>
        <a:srgbClr val="A2194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4" id="{0E893D41-949F-4B8A-B2CF-A017CE619171}" vid="{6F674B65-6257-4C54-87B8-800657586DF0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543</Words>
  <Application>Microsoft Office PowerPoint</Application>
  <PresentationFormat>Skjermfremvisning (4:3)</PresentationFormat>
  <Paragraphs>107</Paragraphs>
  <Slides>17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Verdana</vt:lpstr>
      <vt:lpstr>presentasjonsmal</vt:lpstr>
      <vt:lpstr>Klikk for å redigere tittelstil</vt:lpstr>
      <vt:lpstr>Tidtaker og sekretær kurs sesongen 20/21 </vt:lpstr>
      <vt:lpstr>Kjøreregler for kurset   </vt:lpstr>
      <vt:lpstr>Covid 19</vt:lpstr>
      <vt:lpstr>Håndballbanen</vt:lpstr>
      <vt:lpstr>Renhold</vt:lpstr>
      <vt:lpstr>Mål for kurset</vt:lpstr>
      <vt:lpstr>Utstyr som sekretariatet må ha: (Som klubben skal ordne)</vt:lpstr>
      <vt:lpstr>Tidtaker: Hva skal den gjøre?</vt:lpstr>
      <vt:lpstr>PowerPoint-presentasjon</vt:lpstr>
      <vt:lpstr>PowerPoint-presentasjon</vt:lpstr>
      <vt:lpstr>Skadet spiller</vt:lpstr>
      <vt:lpstr>PowerPoint-presentasjon</vt:lpstr>
      <vt:lpstr>Sekretærens oppgaver</vt:lpstr>
      <vt:lpstr>PowerPoint-presentasjon</vt:lpstr>
      <vt:lpstr>Håndball Live</vt:lpstr>
      <vt:lpstr>PowerPoint-presentasjon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Klikk for å redigere tittelstil</dc:title>
  <dc:creator>Lindanger, Natasha</dc:creator>
  <cp:lastModifiedBy>Stangeland, Kjell Magne</cp:lastModifiedBy>
  <cp:revision>10</cp:revision>
  <dcterms:created xsi:type="dcterms:W3CDTF">2020-09-07T06:37:24Z</dcterms:created>
  <dcterms:modified xsi:type="dcterms:W3CDTF">2020-09-08T10:34:38Z</dcterms:modified>
</cp:coreProperties>
</file>