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9" r:id="rId3"/>
    <p:sldId id="290" r:id="rId4"/>
    <p:sldId id="275" r:id="rId5"/>
    <p:sldId id="291" r:id="rId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79" autoAdjust="0"/>
    <p:restoredTop sz="94660"/>
  </p:normalViewPr>
  <p:slideViewPr>
    <p:cSldViewPr>
      <p:cViewPr varScale="1">
        <p:scale>
          <a:sx n="51" d="100"/>
          <a:sy n="51" d="100"/>
        </p:scale>
        <p:origin x="7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E69E-5B68-452A-9B47-98BF4F132DB8}" type="datetimeFigureOut">
              <a:rPr lang="nn-NO" smtClean="0"/>
              <a:pPr/>
              <a:t>01.10.2019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7C2F-32C8-45CE-A6BD-786ACE7E742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1127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E69E-5B68-452A-9B47-98BF4F132DB8}" type="datetimeFigureOut">
              <a:rPr lang="nn-NO" smtClean="0"/>
              <a:pPr/>
              <a:t>01.10.2019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7C2F-32C8-45CE-A6BD-786ACE7E742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0423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E69E-5B68-452A-9B47-98BF4F132DB8}" type="datetimeFigureOut">
              <a:rPr lang="nn-NO" smtClean="0"/>
              <a:pPr/>
              <a:t>01.10.2019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7C2F-32C8-45CE-A6BD-786ACE7E742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4529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E69E-5B68-452A-9B47-98BF4F132DB8}" type="datetimeFigureOut">
              <a:rPr lang="nn-NO" smtClean="0"/>
              <a:pPr/>
              <a:t>01.10.2019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7C2F-32C8-45CE-A6BD-786ACE7E742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4057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E69E-5B68-452A-9B47-98BF4F132DB8}" type="datetimeFigureOut">
              <a:rPr lang="nn-NO" smtClean="0"/>
              <a:pPr/>
              <a:t>01.10.2019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7C2F-32C8-45CE-A6BD-786ACE7E742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255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E69E-5B68-452A-9B47-98BF4F132DB8}" type="datetimeFigureOut">
              <a:rPr lang="nn-NO" smtClean="0"/>
              <a:pPr/>
              <a:t>01.10.2019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7C2F-32C8-45CE-A6BD-786ACE7E742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5846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E69E-5B68-452A-9B47-98BF4F132DB8}" type="datetimeFigureOut">
              <a:rPr lang="nn-NO" smtClean="0"/>
              <a:pPr/>
              <a:t>01.10.2019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7C2F-32C8-45CE-A6BD-786ACE7E742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1705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E69E-5B68-452A-9B47-98BF4F132DB8}" type="datetimeFigureOut">
              <a:rPr lang="nn-NO" smtClean="0"/>
              <a:pPr/>
              <a:t>01.10.2019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7C2F-32C8-45CE-A6BD-786ACE7E742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5179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E69E-5B68-452A-9B47-98BF4F132DB8}" type="datetimeFigureOut">
              <a:rPr lang="nn-NO" smtClean="0"/>
              <a:pPr/>
              <a:t>01.10.2019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7C2F-32C8-45CE-A6BD-786ACE7E742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5784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E69E-5B68-452A-9B47-98BF4F132DB8}" type="datetimeFigureOut">
              <a:rPr lang="nn-NO" smtClean="0"/>
              <a:pPr/>
              <a:t>01.10.2019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7C2F-32C8-45CE-A6BD-786ACE7E742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5453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E69E-5B68-452A-9B47-98BF4F132DB8}" type="datetimeFigureOut">
              <a:rPr lang="nn-NO" smtClean="0"/>
              <a:pPr/>
              <a:t>01.10.2019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7C2F-32C8-45CE-A6BD-786ACE7E742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656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E69E-5B68-452A-9B47-98BF4F132DB8}" type="datetimeFigureOut">
              <a:rPr lang="nn-NO" smtClean="0"/>
              <a:pPr/>
              <a:t>01.10.2019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57C2F-32C8-45CE-A6BD-786ACE7E742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1331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/>
              <a:t>Fakta om Florø SK Handball</a:t>
            </a:r>
            <a:endParaRPr lang="nn-NO" sz="2800" b="1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179512" y="1147316"/>
            <a:ext cx="4834880" cy="5538837"/>
          </a:xfrm>
          <a:ln w="508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/>
              <a:t>Florø</a:t>
            </a:r>
            <a:r>
              <a:rPr lang="en-US" sz="1800" b="1" dirty="0"/>
              <a:t> SK Handball </a:t>
            </a:r>
            <a:r>
              <a:rPr lang="en-US" sz="1800" b="1" dirty="0" err="1"/>
              <a:t>er</a:t>
            </a:r>
            <a:r>
              <a:rPr lang="en-US" sz="1800" b="1" dirty="0"/>
              <a:t> </a:t>
            </a:r>
            <a:r>
              <a:rPr lang="en-US" sz="1800" b="1" dirty="0" err="1"/>
              <a:t>en</a:t>
            </a:r>
            <a:r>
              <a:rPr lang="en-US" sz="1800" b="1" dirty="0"/>
              <a:t> </a:t>
            </a:r>
            <a:r>
              <a:rPr lang="en-US" sz="1800" b="1" dirty="0" err="1"/>
              <a:t>underavdeling</a:t>
            </a:r>
            <a:r>
              <a:rPr lang="en-US" sz="1800" b="1" dirty="0"/>
              <a:t> </a:t>
            </a:r>
            <a:r>
              <a:rPr lang="en-US" sz="1800" b="1" dirty="0" err="1"/>
              <a:t>av</a:t>
            </a:r>
            <a:r>
              <a:rPr lang="en-US" sz="1800" b="1" dirty="0"/>
              <a:t> </a:t>
            </a:r>
            <a:r>
              <a:rPr lang="en-US" sz="1800" b="1" dirty="0" err="1"/>
              <a:t>Florø</a:t>
            </a:r>
            <a:r>
              <a:rPr lang="en-US" sz="1800" b="1" dirty="0"/>
              <a:t> </a:t>
            </a:r>
            <a:r>
              <a:rPr lang="en-US" sz="1800" b="1" dirty="0" err="1"/>
              <a:t>Sportsklubb</a:t>
            </a:r>
            <a:r>
              <a:rPr lang="en-US" sz="1800" b="1" dirty="0"/>
              <a:t> </a:t>
            </a:r>
            <a:r>
              <a:rPr lang="en-US" sz="1800" b="1" dirty="0" err="1"/>
              <a:t>som</a:t>
            </a:r>
            <a:r>
              <a:rPr lang="en-US" sz="1800" b="1" dirty="0"/>
              <a:t> </a:t>
            </a:r>
            <a:r>
              <a:rPr lang="en-US" sz="1800" b="1" dirty="0" err="1"/>
              <a:t>er</a:t>
            </a:r>
            <a:r>
              <a:rPr lang="en-US" sz="1800" b="1" dirty="0"/>
              <a:t> et </a:t>
            </a:r>
            <a:r>
              <a:rPr lang="en-US" sz="1800" b="1" dirty="0" err="1"/>
              <a:t>fleridrettslag</a:t>
            </a:r>
            <a:r>
              <a:rPr lang="en-US" sz="1800" b="1" dirty="0"/>
              <a:t>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err="1"/>
              <a:t>Største</a:t>
            </a:r>
            <a:r>
              <a:rPr lang="en-US" sz="1800" b="1" dirty="0"/>
              <a:t> </a:t>
            </a:r>
            <a:r>
              <a:rPr lang="en-US" sz="1800" b="1" dirty="0" err="1"/>
              <a:t>håndballklubb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Sogn</a:t>
            </a:r>
            <a:r>
              <a:rPr lang="en-US" sz="1800" b="1" dirty="0"/>
              <a:t> </a:t>
            </a:r>
            <a:r>
              <a:rPr lang="en-US" sz="1800" b="1" dirty="0" err="1"/>
              <a:t>og</a:t>
            </a:r>
            <a:r>
              <a:rPr lang="en-US" sz="1800" b="1" dirty="0"/>
              <a:t> Fjordane med 540 </a:t>
            </a:r>
            <a:r>
              <a:rPr lang="en-US" sz="1800" b="1" dirty="0" err="1"/>
              <a:t>aktive</a:t>
            </a:r>
            <a:r>
              <a:rPr lang="en-US" sz="1800" b="1" dirty="0"/>
              <a:t> </a:t>
            </a:r>
            <a:r>
              <a:rPr lang="en-US" sz="1800" b="1" dirty="0" err="1"/>
              <a:t>spillere</a:t>
            </a:r>
            <a:r>
              <a:rPr lang="en-US" sz="1800" b="1" dirty="0"/>
              <a:t> </a:t>
            </a:r>
            <a:r>
              <a:rPr lang="en-US" sz="1800" b="1" dirty="0" err="1"/>
              <a:t>og</a:t>
            </a:r>
            <a:r>
              <a:rPr lang="en-US" sz="1800" b="1" dirty="0"/>
              <a:t> 63 lag.</a:t>
            </a:r>
          </a:p>
          <a:p>
            <a:r>
              <a:rPr lang="en-US" sz="1800" b="1" i="1" dirty="0">
                <a:solidFill>
                  <a:srgbClr val="FF0000"/>
                </a:solidFill>
              </a:rPr>
              <a:t>95 % under 18 </a:t>
            </a:r>
            <a:r>
              <a:rPr lang="en-US" sz="1800" b="1" i="1" dirty="0" err="1">
                <a:solidFill>
                  <a:srgbClr val="FF0000"/>
                </a:solidFill>
              </a:rPr>
              <a:t>år</a:t>
            </a:r>
            <a:r>
              <a:rPr lang="en-US" sz="1800" b="1" i="1" dirty="0">
                <a:solidFill>
                  <a:srgbClr val="FF0000"/>
                </a:solidFill>
              </a:rPr>
              <a:t>  </a:t>
            </a:r>
            <a:r>
              <a:rPr lang="en-US" sz="1800" b="1" i="1" dirty="0" err="1">
                <a:solidFill>
                  <a:srgbClr val="FF0000"/>
                </a:solidFill>
              </a:rPr>
              <a:t>og</a:t>
            </a:r>
            <a:r>
              <a:rPr lang="en-US" sz="1800" b="1" i="1" dirty="0">
                <a:solidFill>
                  <a:srgbClr val="FF0000"/>
                </a:solidFill>
              </a:rPr>
              <a:t> 65 % </a:t>
            </a:r>
            <a:r>
              <a:rPr lang="en-US" sz="1800" b="1" i="1" dirty="0" err="1">
                <a:solidFill>
                  <a:srgbClr val="FF0000"/>
                </a:solidFill>
              </a:rPr>
              <a:t>jenter</a:t>
            </a:r>
            <a:r>
              <a:rPr lang="en-US" sz="1800" b="1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600" b="1" dirty="0" err="1"/>
              <a:t>Startet</a:t>
            </a:r>
            <a:r>
              <a:rPr lang="en-US" sz="1600" b="1" dirty="0"/>
              <a:t> </a:t>
            </a:r>
            <a:r>
              <a:rPr lang="en-US" sz="1600" b="1" dirty="0" err="1"/>
              <a:t>Vestkyst</a:t>
            </a:r>
            <a:r>
              <a:rPr lang="en-US" sz="1600" b="1" dirty="0"/>
              <a:t> Cup </a:t>
            </a:r>
            <a:r>
              <a:rPr lang="en-US" sz="1600" b="1" dirty="0" err="1"/>
              <a:t>på</a:t>
            </a:r>
            <a:r>
              <a:rPr lang="en-US" sz="1600" b="1" dirty="0"/>
              <a:t> 1980 </a:t>
            </a:r>
            <a:r>
              <a:rPr lang="en-US" sz="1600" b="1" dirty="0" err="1"/>
              <a:t>tallet</a:t>
            </a:r>
            <a:r>
              <a:rPr lang="en-US" sz="1600" b="1" dirty="0"/>
              <a:t>.</a:t>
            </a:r>
          </a:p>
          <a:p>
            <a:pPr marL="0" indent="0">
              <a:buNone/>
            </a:pPr>
            <a:r>
              <a:rPr lang="en-US" sz="1600" b="1" dirty="0" err="1"/>
              <a:t>Vestkyst</a:t>
            </a:r>
            <a:r>
              <a:rPr lang="en-US" sz="1600" b="1" dirty="0"/>
              <a:t> Cup 2015 </a:t>
            </a:r>
            <a:r>
              <a:rPr lang="en-US" sz="1600" b="1" dirty="0" err="1"/>
              <a:t>talte</a:t>
            </a:r>
            <a:r>
              <a:rPr lang="en-US" sz="1600" b="1" dirty="0"/>
              <a:t> 52 lag. </a:t>
            </a:r>
          </a:p>
          <a:p>
            <a:pPr marL="0" indent="0">
              <a:buNone/>
            </a:pPr>
            <a:r>
              <a:rPr lang="en-US" sz="1600" b="1" dirty="0" err="1"/>
              <a:t>Vestkyst</a:t>
            </a:r>
            <a:r>
              <a:rPr lang="en-US" sz="1600" b="1" dirty="0"/>
              <a:t> Cup 2016 </a:t>
            </a:r>
            <a:r>
              <a:rPr lang="en-US" sz="1600" b="1" dirty="0" err="1"/>
              <a:t>talte</a:t>
            </a:r>
            <a:r>
              <a:rPr lang="en-US" sz="1600" b="1" dirty="0"/>
              <a:t> 51 lag</a:t>
            </a:r>
          </a:p>
          <a:p>
            <a:pPr marL="0" indent="0">
              <a:buNone/>
            </a:pPr>
            <a:r>
              <a:rPr lang="en-US" sz="1600" b="1" dirty="0" err="1"/>
              <a:t>Vestkyst</a:t>
            </a:r>
            <a:r>
              <a:rPr lang="en-US" sz="1600" b="1" dirty="0"/>
              <a:t> Cup 2017 </a:t>
            </a:r>
            <a:r>
              <a:rPr lang="en-US" sz="1600" b="1" dirty="0" err="1"/>
              <a:t>talte</a:t>
            </a:r>
            <a:r>
              <a:rPr lang="en-US" sz="1600" b="1" dirty="0"/>
              <a:t> 55 lag.</a:t>
            </a:r>
          </a:p>
          <a:p>
            <a:pPr marL="0" indent="0">
              <a:buNone/>
            </a:pPr>
            <a:r>
              <a:rPr lang="en-US" sz="1600" b="1" dirty="0" err="1"/>
              <a:t>Vestkyst</a:t>
            </a:r>
            <a:r>
              <a:rPr lang="en-US" sz="1600" b="1" dirty="0"/>
              <a:t> Cup 2018 </a:t>
            </a:r>
            <a:r>
              <a:rPr lang="en-US" sz="1600" b="1" dirty="0" err="1"/>
              <a:t>talte</a:t>
            </a:r>
            <a:r>
              <a:rPr lang="en-US" sz="1600" b="1" dirty="0"/>
              <a:t> 52 lag.</a:t>
            </a:r>
          </a:p>
          <a:p>
            <a:pPr marL="0" indent="0">
              <a:buNone/>
            </a:pPr>
            <a:r>
              <a:rPr lang="en-US" sz="1600" b="1" dirty="0" err="1">
                <a:solidFill>
                  <a:srgbClr val="FF0000"/>
                </a:solidFill>
              </a:rPr>
              <a:t>Vestkyst</a:t>
            </a:r>
            <a:r>
              <a:rPr lang="en-US" sz="1600" b="1" dirty="0">
                <a:solidFill>
                  <a:srgbClr val="FF0000"/>
                </a:solidFill>
              </a:rPr>
              <a:t> Cup 2019 </a:t>
            </a:r>
            <a:r>
              <a:rPr lang="en-US" sz="1600" b="1" dirty="0" err="1">
                <a:solidFill>
                  <a:srgbClr val="FF0000"/>
                </a:solidFill>
              </a:rPr>
              <a:t>talte</a:t>
            </a:r>
            <a:r>
              <a:rPr lang="en-US" sz="1600" b="1" dirty="0">
                <a:solidFill>
                  <a:srgbClr val="FF0000"/>
                </a:solidFill>
              </a:rPr>
              <a:t> 61 lag </a:t>
            </a:r>
            <a:r>
              <a:rPr lang="en-US" sz="1600" b="1" dirty="0" err="1">
                <a:solidFill>
                  <a:srgbClr val="FF0000"/>
                </a:solidFill>
              </a:rPr>
              <a:t>og</a:t>
            </a:r>
            <a:r>
              <a:rPr lang="en-US" sz="1600" b="1" dirty="0">
                <a:solidFill>
                  <a:srgbClr val="FF0000"/>
                </a:solidFill>
              </a:rPr>
              <a:t> 133 </a:t>
            </a:r>
            <a:r>
              <a:rPr lang="en-US" sz="1600" b="1" dirty="0" err="1">
                <a:solidFill>
                  <a:srgbClr val="FF0000"/>
                </a:solidFill>
              </a:rPr>
              <a:t>kamper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err="1"/>
              <a:t>Florø</a:t>
            </a:r>
            <a:r>
              <a:rPr lang="en-US" sz="1800" b="1" dirty="0"/>
              <a:t> SK Handball </a:t>
            </a:r>
            <a:r>
              <a:rPr lang="en-US" sz="1800" b="1" dirty="0" err="1"/>
              <a:t>deltok</a:t>
            </a:r>
            <a:r>
              <a:rPr lang="en-US" sz="1800" b="1" dirty="0"/>
              <a:t> med 8 lag </a:t>
            </a:r>
            <a:r>
              <a:rPr lang="en-US" sz="1800" b="1" dirty="0" err="1"/>
              <a:t>på</a:t>
            </a:r>
            <a:r>
              <a:rPr lang="en-US" sz="1800" b="1" dirty="0"/>
              <a:t> Bergen Cup 2015/16/17, 7 lag I 2018 </a:t>
            </a:r>
            <a:r>
              <a:rPr lang="en-US" sz="1800" b="1" dirty="0" err="1"/>
              <a:t>og</a:t>
            </a:r>
            <a:r>
              <a:rPr lang="en-US" sz="1800" b="1" dirty="0"/>
              <a:t> 5 lag I 2019.</a:t>
            </a:r>
          </a:p>
          <a:p>
            <a:pPr marL="0" indent="0">
              <a:buNone/>
            </a:pPr>
            <a:r>
              <a:rPr lang="en-US" sz="1800" b="1" dirty="0" err="1"/>
              <a:t>Deltar</a:t>
            </a:r>
            <a:r>
              <a:rPr lang="en-US" sz="1800" b="1" dirty="0"/>
              <a:t> </a:t>
            </a:r>
            <a:r>
              <a:rPr lang="en-US" sz="1800" b="1" dirty="0" err="1"/>
              <a:t>også</a:t>
            </a:r>
            <a:r>
              <a:rPr lang="en-US" sz="1800" b="1" dirty="0"/>
              <a:t> </a:t>
            </a:r>
            <a:r>
              <a:rPr lang="en-US" sz="1800" b="1" dirty="0" err="1"/>
              <a:t>på</a:t>
            </a:r>
            <a:r>
              <a:rPr lang="en-US" sz="1800" b="1" dirty="0"/>
              <a:t> </a:t>
            </a:r>
            <a:r>
              <a:rPr lang="en-US" sz="1800" b="1" dirty="0" err="1"/>
              <a:t>Stryn</a:t>
            </a:r>
            <a:r>
              <a:rPr lang="en-US" sz="1800" b="1" dirty="0"/>
              <a:t>, </a:t>
            </a:r>
            <a:r>
              <a:rPr lang="en-US" sz="1800" b="1" dirty="0" err="1"/>
              <a:t>Førde</a:t>
            </a:r>
            <a:r>
              <a:rPr lang="en-US" sz="1800" b="1" dirty="0"/>
              <a:t> </a:t>
            </a:r>
            <a:r>
              <a:rPr lang="en-US" sz="1800" b="1" dirty="0" err="1"/>
              <a:t>og</a:t>
            </a:r>
            <a:r>
              <a:rPr lang="en-US" sz="1800" b="1" dirty="0"/>
              <a:t> </a:t>
            </a:r>
            <a:r>
              <a:rPr lang="en-US" sz="1800" b="1" dirty="0" err="1"/>
              <a:t>flere</a:t>
            </a:r>
            <a:r>
              <a:rPr lang="en-US" sz="1800" b="1" dirty="0"/>
              <a:t> </a:t>
            </a:r>
            <a:r>
              <a:rPr lang="en-US" sz="1800" b="1" dirty="0" err="1"/>
              <a:t>andre</a:t>
            </a:r>
            <a:r>
              <a:rPr lang="en-US" sz="1800" b="1" dirty="0"/>
              <a:t> </a:t>
            </a:r>
            <a:r>
              <a:rPr lang="en-US" sz="1800" b="1" dirty="0" err="1"/>
              <a:t>Cuper</a:t>
            </a:r>
            <a:r>
              <a:rPr lang="en-US" sz="1800" b="1" dirty="0"/>
              <a:t> </a:t>
            </a:r>
          </a:p>
        </p:txBody>
      </p:sp>
      <p:pic>
        <p:nvPicPr>
          <p:cNvPr id="7" name="Bil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7229"/>
            <a:ext cx="1584176" cy="629792"/>
          </a:xfrm>
          <a:prstGeom prst="rect">
            <a:avLst/>
          </a:prstGeom>
          <a:noFill/>
        </p:spPr>
      </p:pic>
      <p:pic>
        <p:nvPicPr>
          <p:cNvPr id="9" name="Bild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6" y="314933"/>
            <a:ext cx="1656184" cy="792088"/>
          </a:xfrm>
          <a:prstGeom prst="rect">
            <a:avLst/>
          </a:prstGeom>
          <a:noFill/>
        </p:spPr>
      </p:pic>
      <p:pic>
        <p:nvPicPr>
          <p:cNvPr id="6146" name="Picture 2" descr="C:\Users\Morten\Pictures\Bilder ifm Handball\_H5B33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03851"/>
            <a:ext cx="3672408" cy="2447159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</p:pic>
      <p:pic>
        <p:nvPicPr>
          <p:cNvPr id="6147" name="Picture 3" descr="C:\Users\Morten\Pictures\Bilder ifm Handball\_H5B38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8416" y="4173407"/>
            <a:ext cx="3696072" cy="2465280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426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87087"/>
          </a:xfrm>
        </p:spPr>
        <p:txBody>
          <a:bodyPr>
            <a:noAutofit/>
          </a:bodyPr>
          <a:lstStyle/>
          <a:p>
            <a:r>
              <a:rPr lang="nn-NO" sz="2800" b="1" dirty="0"/>
              <a:t>Florø er perfekt for </a:t>
            </a:r>
            <a:br>
              <a:rPr lang="nn-NO" sz="2800" b="1" dirty="0"/>
            </a:br>
            <a:r>
              <a:rPr lang="nn-NO" sz="2800" b="1" dirty="0"/>
              <a:t>Vestkyst Cup</a:t>
            </a:r>
            <a:br>
              <a:rPr lang="nn-NO" sz="1600" b="1" dirty="0"/>
            </a:br>
            <a:r>
              <a:rPr lang="nn-NO" sz="1600" b="1" i="1" dirty="0">
                <a:solidFill>
                  <a:srgbClr val="FF0000"/>
                </a:solidFill>
              </a:rPr>
              <a:t>Korte </a:t>
            </a:r>
            <a:r>
              <a:rPr lang="nn-NO" sz="1600" b="1" i="1" dirty="0" err="1">
                <a:solidFill>
                  <a:srgbClr val="FF0000"/>
                </a:solidFill>
              </a:rPr>
              <a:t>avstander</a:t>
            </a:r>
            <a:r>
              <a:rPr lang="nn-NO" sz="1600" b="1" i="1" dirty="0">
                <a:solidFill>
                  <a:srgbClr val="FF0000"/>
                </a:solidFill>
              </a:rPr>
              <a:t> og god kommunikasjon</a:t>
            </a:r>
          </a:p>
        </p:txBody>
      </p:sp>
      <p:pic>
        <p:nvPicPr>
          <p:cNvPr id="7" name="Bil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7229"/>
            <a:ext cx="1584176" cy="629792"/>
          </a:xfrm>
          <a:prstGeom prst="rect">
            <a:avLst/>
          </a:prstGeom>
          <a:noFill/>
        </p:spPr>
      </p:pic>
      <p:pic>
        <p:nvPicPr>
          <p:cNvPr id="9" name="Bild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6" y="314933"/>
            <a:ext cx="1656184" cy="792088"/>
          </a:xfrm>
          <a:prstGeom prst="rect">
            <a:avLst/>
          </a:prstGeom>
          <a:noFill/>
        </p:spPr>
      </p:pic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7137" t="20668" r="15936" b="5602"/>
          <a:stretch/>
        </p:blipFill>
        <p:spPr>
          <a:xfrm>
            <a:off x="3229456" y="1598760"/>
            <a:ext cx="5688632" cy="5025019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sp>
        <p:nvSpPr>
          <p:cNvPr id="4" name="Ellipse 3"/>
          <p:cNvSpPr/>
          <p:nvPr/>
        </p:nvSpPr>
        <p:spPr>
          <a:xfrm>
            <a:off x="5651802" y="2708920"/>
            <a:ext cx="770480" cy="792088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Ellipse 9"/>
          <p:cNvSpPr/>
          <p:nvPr/>
        </p:nvSpPr>
        <p:spPr>
          <a:xfrm>
            <a:off x="7283104" y="3501008"/>
            <a:ext cx="770480" cy="79208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Ellipse 10"/>
          <p:cNvSpPr/>
          <p:nvPr/>
        </p:nvSpPr>
        <p:spPr>
          <a:xfrm>
            <a:off x="7167743" y="5157157"/>
            <a:ext cx="770480" cy="792088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8122000" y="3897052"/>
            <a:ext cx="770480" cy="792088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13" name="Ellipse 12"/>
          <p:cNvSpPr/>
          <p:nvPr/>
        </p:nvSpPr>
        <p:spPr>
          <a:xfrm rot="21035860">
            <a:off x="4044650" y="5509881"/>
            <a:ext cx="2626458" cy="520673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4" name="Ellipse 13"/>
          <p:cNvSpPr/>
          <p:nvPr/>
        </p:nvSpPr>
        <p:spPr>
          <a:xfrm rot="670781">
            <a:off x="6125005" y="2306048"/>
            <a:ext cx="1820585" cy="706659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44553" y="1570821"/>
            <a:ext cx="2918267" cy="5078313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1. Florø Idrettssenter </a:t>
            </a:r>
            <a:r>
              <a:rPr lang="nb-NO" b="1" dirty="0" err="1">
                <a:solidFill>
                  <a:srgbClr val="FF0000"/>
                </a:solidFill>
              </a:rPr>
              <a:t>ca</a:t>
            </a:r>
            <a:r>
              <a:rPr lang="nb-NO" b="1" dirty="0">
                <a:solidFill>
                  <a:srgbClr val="FF0000"/>
                </a:solidFill>
              </a:rPr>
              <a:t> 1.2 km fra sentrum/havn</a:t>
            </a:r>
          </a:p>
          <a:p>
            <a:endParaRPr lang="nb-NO" b="1" dirty="0"/>
          </a:p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2. Florahallen </a:t>
            </a:r>
            <a:r>
              <a:rPr lang="nb-NO" b="1" dirty="0" err="1">
                <a:solidFill>
                  <a:schemeClr val="accent2">
                    <a:lumMod val="75000"/>
                  </a:schemeClr>
                </a:solidFill>
              </a:rPr>
              <a:t>ca</a:t>
            </a:r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 1.3 Km fra Florø Idrettssenter.</a:t>
            </a:r>
          </a:p>
          <a:p>
            <a:endParaRPr lang="nb-NO" b="1" dirty="0"/>
          </a:p>
          <a:p>
            <a:r>
              <a:rPr lang="nb-NO" b="1" dirty="0">
                <a:solidFill>
                  <a:schemeClr val="accent6">
                    <a:lumMod val="75000"/>
                  </a:schemeClr>
                </a:solidFill>
              </a:rPr>
              <a:t>3. Florø Lufthavn </a:t>
            </a:r>
            <a:r>
              <a:rPr lang="nb-NO" b="1" dirty="0" err="1">
                <a:solidFill>
                  <a:schemeClr val="accent6">
                    <a:lumMod val="75000"/>
                  </a:schemeClr>
                </a:solidFill>
              </a:rPr>
              <a:t>ca</a:t>
            </a:r>
            <a:r>
              <a:rPr lang="nb-NO" b="1" dirty="0">
                <a:solidFill>
                  <a:schemeClr val="accent6">
                    <a:lumMod val="75000"/>
                  </a:schemeClr>
                </a:solidFill>
              </a:rPr>
              <a:t> 1.3 km fra Florø Idrettssenter.</a:t>
            </a:r>
          </a:p>
          <a:p>
            <a:endParaRPr lang="nb-NO" b="1" dirty="0">
              <a:solidFill>
                <a:srgbClr val="00B050"/>
              </a:solidFill>
            </a:endParaRPr>
          </a:p>
          <a:p>
            <a:r>
              <a:rPr lang="nb-NO" b="1" dirty="0">
                <a:solidFill>
                  <a:srgbClr val="00B050"/>
                </a:solidFill>
              </a:rPr>
              <a:t>3. Sørstrand Folkepark </a:t>
            </a:r>
            <a:r>
              <a:rPr lang="nb-NO" b="1" dirty="0" err="1">
                <a:solidFill>
                  <a:srgbClr val="00B050"/>
                </a:solidFill>
              </a:rPr>
              <a:t>ca</a:t>
            </a:r>
            <a:r>
              <a:rPr lang="nb-NO" b="1" dirty="0">
                <a:solidFill>
                  <a:srgbClr val="00B050"/>
                </a:solidFill>
              </a:rPr>
              <a:t> 1.3 km fra Florø Idrettssenter.</a:t>
            </a:r>
          </a:p>
          <a:p>
            <a:endParaRPr lang="nb-NO" b="1" dirty="0"/>
          </a:p>
          <a:p>
            <a:r>
              <a:rPr lang="nb-NO" b="1" dirty="0">
                <a:solidFill>
                  <a:srgbClr val="FFC000"/>
                </a:solidFill>
              </a:rPr>
              <a:t>4. Badeanlegget Havhesten </a:t>
            </a:r>
            <a:r>
              <a:rPr lang="nb-NO" b="1" dirty="0" err="1">
                <a:solidFill>
                  <a:srgbClr val="FFC000"/>
                </a:solidFill>
              </a:rPr>
              <a:t>ca</a:t>
            </a:r>
            <a:r>
              <a:rPr lang="nb-NO" b="1" dirty="0">
                <a:solidFill>
                  <a:srgbClr val="FFC000"/>
                </a:solidFill>
              </a:rPr>
              <a:t> 0.7 km fra Florø Idrettssenter.</a:t>
            </a:r>
          </a:p>
          <a:p>
            <a:endParaRPr lang="nb-NO" b="1" dirty="0"/>
          </a:p>
          <a:p>
            <a:r>
              <a:rPr lang="nb-NO" b="1" dirty="0">
                <a:solidFill>
                  <a:srgbClr val="002060"/>
                </a:solidFill>
              </a:rPr>
              <a:t>5. Florø Sentrum med havn og båtanløp.</a:t>
            </a:r>
          </a:p>
        </p:txBody>
      </p:sp>
    </p:spTree>
    <p:extLst>
      <p:ext uri="{BB962C8B-B14F-4D97-AF65-F5344CB8AC3E}">
        <p14:creationId xmlns:p14="http://schemas.microsoft.com/office/powerpoint/2010/main" val="25989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nn-NO" sz="3200" b="1" dirty="0"/>
              <a:t>Fakta om Vestkyst Cup</a:t>
            </a:r>
          </a:p>
        </p:txBody>
      </p:sp>
      <p:pic>
        <p:nvPicPr>
          <p:cNvPr id="7" name="Bil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7229"/>
            <a:ext cx="1584176" cy="629792"/>
          </a:xfrm>
          <a:prstGeom prst="rect">
            <a:avLst/>
          </a:prstGeom>
          <a:noFill/>
        </p:spPr>
      </p:pic>
      <p:pic>
        <p:nvPicPr>
          <p:cNvPr id="9" name="Bild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6" y="314933"/>
            <a:ext cx="1656184" cy="792088"/>
          </a:xfrm>
          <a:prstGeom prst="rect">
            <a:avLst/>
          </a:prstGeom>
          <a:noFill/>
        </p:spPr>
      </p:pic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5115" t="19594" r="29453" b="16596"/>
          <a:stretch/>
        </p:blipFill>
        <p:spPr>
          <a:xfrm>
            <a:off x="5069571" y="1196752"/>
            <a:ext cx="3901402" cy="5503764"/>
          </a:xfrm>
          <a:prstGeom prst="rect">
            <a:avLst/>
          </a:prstGeom>
          <a:ln w="50800">
            <a:solidFill>
              <a:srgbClr val="002060"/>
            </a:solidFill>
          </a:ln>
        </p:spPr>
      </p:pic>
      <p:sp>
        <p:nvSpPr>
          <p:cNvPr id="3" name="Avrundet rektangel 2"/>
          <p:cNvSpPr/>
          <p:nvPr/>
        </p:nvSpPr>
        <p:spPr>
          <a:xfrm>
            <a:off x="5154549" y="1286484"/>
            <a:ext cx="3744416" cy="1791568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>
              <a:solidFill>
                <a:schemeClr val="tx1"/>
              </a:solidFill>
            </a:endParaRPr>
          </a:p>
          <a:p>
            <a:pPr algn="ctr"/>
            <a:r>
              <a:rPr lang="nb-NO" b="1" dirty="0">
                <a:solidFill>
                  <a:schemeClr val="tx1"/>
                </a:solidFill>
              </a:rPr>
              <a:t>                          Møre og Romsdal</a:t>
            </a:r>
          </a:p>
        </p:txBody>
      </p:sp>
      <p:sp>
        <p:nvSpPr>
          <p:cNvPr id="8" name="Avrundet rektangel 7"/>
          <p:cNvSpPr/>
          <p:nvPr/>
        </p:nvSpPr>
        <p:spPr>
          <a:xfrm>
            <a:off x="5148064" y="2996952"/>
            <a:ext cx="3744416" cy="2232248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                          Sogn og Fjordane</a:t>
            </a:r>
          </a:p>
        </p:txBody>
      </p:sp>
      <p:sp>
        <p:nvSpPr>
          <p:cNvPr id="10" name="Avrundet rektangel 9"/>
          <p:cNvSpPr/>
          <p:nvPr/>
        </p:nvSpPr>
        <p:spPr>
          <a:xfrm>
            <a:off x="5154549" y="5157192"/>
            <a:ext cx="3744416" cy="1471316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             Hordaland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73028" y="1179972"/>
            <a:ext cx="4690864" cy="5201424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/>
              <a:t>Visjon</a:t>
            </a:r>
          </a:p>
          <a:p>
            <a:r>
              <a:rPr lang="nb-NO" dirty="0"/>
              <a:t>Vestkyst Cup skal samle lag mellom Molde og Bergen til håndball Cup i Florø.</a:t>
            </a:r>
          </a:p>
          <a:p>
            <a:pPr lvl="1"/>
            <a:r>
              <a:rPr lang="nb-NO" b="1" i="1" dirty="0">
                <a:solidFill>
                  <a:srgbClr val="FF0000"/>
                </a:solidFill>
              </a:rPr>
              <a:t>- Florø midt mellom Molde og Bergen</a:t>
            </a:r>
          </a:p>
          <a:p>
            <a:endParaRPr lang="nb-NO" dirty="0"/>
          </a:p>
          <a:p>
            <a:r>
              <a:rPr lang="nb-NO" sz="2000" b="1" dirty="0">
                <a:solidFill>
                  <a:srgbClr val="002060"/>
                </a:solidFill>
              </a:rPr>
              <a:t>Mål for 2020</a:t>
            </a:r>
          </a:p>
          <a:p>
            <a:r>
              <a:rPr lang="nb-NO" b="1" dirty="0">
                <a:solidFill>
                  <a:srgbClr val="FF0000"/>
                </a:solidFill>
              </a:rPr>
              <a:t>70-85 lag </a:t>
            </a:r>
            <a:r>
              <a:rPr lang="nb-NO" dirty="0"/>
              <a:t>mellom 9 - 20 år og som vil forlenge sesongen og legge grunnlaget for neste.</a:t>
            </a:r>
          </a:p>
          <a:p>
            <a:endParaRPr lang="nb-NO" dirty="0"/>
          </a:p>
          <a:p>
            <a:r>
              <a:rPr lang="nb-NO" sz="2000" b="1" dirty="0"/>
              <a:t>Kompakt</a:t>
            </a:r>
          </a:p>
          <a:p>
            <a:r>
              <a:rPr lang="nb-NO" dirty="0"/>
              <a:t>Hoveddelen av spill, innkvartering, bespisning og sosialt skjer innenfor </a:t>
            </a:r>
            <a:r>
              <a:rPr lang="nb-NO" b="1" dirty="0">
                <a:solidFill>
                  <a:srgbClr val="FF0000"/>
                </a:solidFill>
              </a:rPr>
              <a:t>en radius av 300 meter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sz="2000" b="1" dirty="0"/>
              <a:t>Trygg cup</a:t>
            </a:r>
          </a:p>
          <a:p>
            <a:r>
              <a:rPr lang="nb-NO" dirty="0"/>
              <a:t>Oppleves </a:t>
            </a:r>
            <a:r>
              <a:rPr lang="nb-NO" b="1" dirty="0">
                <a:solidFill>
                  <a:srgbClr val="FF0000"/>
                </a:solidFill>
              </a:rPr>
              <a:t>trygg og oversiktlig.</a:t>
            </a:r>
          </a:p>
          <a:p>
            <a:endParaRPr lang="nb-NO" dirty="0"/>
          </a:p>
          <a:p>
            <a:r>
              <a:rPr lang="nb-NO" sz="2000" b="1" dirty="0"/>
              <a:t>Opplev Florø</a:t>
            </a:r>
          </a:p>
          <a:p>
            <a:r>
              <a:rPr lang="nb-NO" b="1" dirty="0">
                <a:solidFill>
                  <a:srgbClr val="FF0000"/>
                </a:solidFill>
              </a:rPr>
              <a:t>Norges vestligste by </a:t>
            </a:r>
            <a:r>
              <a:rPr lang="nb-NO" dirty="0"/>
              <a:t>grunnlagt i 1860.</a:t>
            </a:r>
          </a:p>
        </p:txBody>
      </p:sp>
      <p:sp>
        <p:nvSpPr>
          <p:cNvPr id="6" name="Ellipse 5"/>
          <p:cNvSpPr/>
          <p:nvPr/>
        </p:nvSpPr>
        <p:spPr>
          <a:xfrm>
            <a:off x="5292080" y="5872424"/>
            <a:ext cx="864096" cy="864096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5364088" y="3437862"/>
            <a:ext cx="864096" cy="864096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/>
          <p:cNvSpPr/>
          <p:nvPr/>
        </p:nvSpPr>
        <p:spPr>
          <a:xfrm>
            <a:off x="7164288" y="1239751"/>
            <a:ext cx="864096" cy="864096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30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nn-NO" sz="3200" b="1" dirty="0"/>
              <a:t>Vestkyst Cup</a:t>
            </a:r>
            <a:br>
              <a:rPr lang="nn-NO" sz="3200" b="1" dirty="0"/>
            </a:br>
            <a:r>
              <a:rPr lang="nn-NO" sz="3200" b="1" dirty="0"/>
              <a:t>En kompakt løsning</a:t>
            </a:r>
          </a:p>
        </p:txBody>
      </p:sp>
      <p:pic>
        <p:nvPicPr>
          <p:cNvPr id="7" name="Bil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7229"/>
            <a:ext cx="1584176" cy="629792"/>
          </a:xfrm>
          <a:prstGeom prst="rect">
            <a:avLst/>
          </a:prstGeom>
          <a:noFill/>
        </p:spPr>
      </p:pic>
      <p:pic>
        <p:nvPicPr>
          <p:cNvPr id="9" name="Bild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6" y="314933"/>
            <a:ext cx="1656184" cy="792088"/>
          </a:xfrm>
          <a:prstGeom prst="rect">
            <a:avLst/>
          </a:prstGeom>
          <a:noFill/>
        </p:spPr>
      </p:pic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6420" t="28475" r="23583" b="14791"/>
          <a:stretch/>
        </p:blipFill>
        <p:spPr>
          <a:xfrm>
            <a:off x="3923928" y="1399343"/>
            <a:ext cx="5040560" cy="5359748"/>
          </a:xfrm>
          <a:prstGeom prst="rect">
            <a:avLst/>
          </a:prstGeom>
          <a:ln w="47625">
            <a:solidFill>
              <a:srgbClr val="002060"/>
            </a:solidFill>
          </a:ln>
        </p:spPr>
      </p:pic>
      <p:sp>
        <p:nvSpPr>
          <p:cNvPr id="5" name="Ellipse 4"/>
          <p:cNvSpPr/>
          <p:nvPr/>
        </p:nvSpPr>
        <p:spPr>
          <a:xfrm rot="994385">
            <a:off x="5994373" y="2482112"/>
            <a:ext cx="1820713" cy="2710529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Avrundet rektangel 5"/>
          <p:cNvSpPr/>
          <p:nvPr/>
        </p:nvSpPr>
        <p:spPr>
          <a:xfrm rot="1011309">
            <a:off x="5123373" y="5166227"/>
            <a:ext cx="1937932" cy="1152128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Ellipse 9"/>
          <p:cNvSpPr/>
          <p:nvPr/>
        </p:nvSpPr>
        <p:spPr>
          <a:xfrm>
            <a:off x="7499535" y="5492126"/>
            <a:ext cx="576064" cy="585423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 rot="6225901">
            <a:off x="6971111" y="3704512"/>
            <a:ext cx="736735" cy="1686054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Ellipse 12"/>
          <p:cNvSpPr/>
          <p:nvPr/>
        </p:nvSpPr>
        <p:spPr>
          <a:xfrm>
            <a:off x="8075599" y="4149080"/>
            <a:ext cx="804354" cy="2601323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Ellipse 13"/>
          <p:cNvSpPr/>
          <p:nvPr/>
        </p:nvSpPr>
        <p:spPr>
          <a:xfrm rot="6072056">
            <a:off x="4017034" y="1426504"/>
            <a:ext cx="933724" cy="1069335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212021" y="1362845"/>
            <a:ext cx="3572168" cy="5632311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Vestkyst Cup arrangeres på Florø Idrettssenter som er kollokallisert med Flora Videregående skole</a:t>
            </a:r>
          </a:p>
          <a:p>
            <a:endParaRPr lang="nb-NO" dirty="0"/>
          </a:p>
          <a:p>
            <a:r>
              <a:rPr lang="nb-NO" b="1" i="1" dirty="0">
                <a:solidFill>
                  <a:srgbClr val="C00000"/>
                </a:solidFill>
              </a:rPr>
              <a:t>Kampavviklingen skjer i flerbrukshall og på mobil flate i storhall på Florø Idrettssenter samt i Florahallen ved Florø Stadion</a:t>
            </a:r>
          </a:p>
          <a:p>
            <a:endParaRPr lang="nb-NO" b="1" i="1" dirty="0"/>
          </a:p>
          <a:p>
            <a:r>
              <a:rPr lang="nb-NO" b="1" i="1" dirty="0">
                <a:solidFill>
                  <a:srgbClr val="00B050"/>
                </a:solidFill>
              </a:rPr>
              <a:t>Innkvartering på flatseng i en barnehage, Røde Kors-klubbhus, på idrettssenteret og på Flora Videregående skole</a:t>
            </a:r>
          </a:p>
          <a:p>
            <a:endParaRPr lang="nb-NO" b="1" i="1" dirty="0"/>
          </a:p>
          <a:p>
            <a:r>
              <a:rPr lang="nb-NO" b="1" i="1" dirty="0">
                <a:solidFill>
                  <a:srgbClr val="0070C0"/>
                </a:solidFill>
              </a:rPr>
              <a:t>All bespisning for overnattende i kantine på Flora Videregående skole. Kiosk i Florø Idrettssenter.</a:t>
            </a:r>
          </a:p>
          <a:p>
            <a:endParaRPr lang="nb-NO" b="1" i="1" dirty="0"/>
          </a:p>
          <a:p>
            <a:r>
              <a:rPr lang="nb-NO" b="1" i="1" dirty="0">
                <a:solidFill>
                  <a:srgbClr val="FFC000"/>
                </a:solidFill>
              </a:rPr>
              <a:t>Parkering lett tilgjengelig</a:t>
            </a:r>
          </a:p>
          <a:p>
            <a:endParaRPr lang="nb-NO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40" t="18843" r="24189" b="13733"/>
          <a:stretch/>
        </p:blipFill>
        <p:spPr>
          <a:xfrm>
            <a:off x="2155542" y="2492897"/>
            <a:ext cx="6785908" cy="4164486"/>
          </a:xfrm>
          <a:prstGeom prst="rect">
            <a:avLst/>
          </a:prstGeom>
          <a:ln w="47625">
            <a:solidFill>
              <a:srgbClr val="002060"/>
            </a:solidFill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nn-NO" sz="3200" b="1" dirty="0"/>
              <a:t>Flora Hallen ved </a:t>
            </a:r>
            <a:br>
              <a:rPr lang="nn-NO" sz="3200" b="1" dirty="0"/>
            </a:br>
            <a:r>
              <a:rPr lang="nn-NO" sz="3200" b="1" dirty="0"/>
              <a:t>Florø Stadion</a:t>
            </a:r>
          </a:p>
        </p:txBody>
      </p:sp>
      <p:pic>
        <p:nvPicPr>
          <p:cNvPr id="7" name="Bild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7229"/>
            <a:ext cx="1584176" cy="629792"/>
          </a:xfrm>
          <a:prstGeom prst="rect">
            <a:avLst/>
          </a:prstGeom>
          <a:noFill/>
        </p:spPr>
      </p:pic>
      <p:pic>
        <p:nvPicPr>
          <p:cNvPr id="9" name="Bild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6" y="314933"/>
            <a:ext cx="1656184" cy="792088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 rot="5672335">
            <a:off x="4316629" y="2691867"/>
            <a:ext cx="1068298" cy="18059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Avrundet rektangel 5"/>
          <p:cNvSpPr/>
          <p:nvPr/>
        </p:nvSpPr>
        <p:spPr>
          <a:xfrm rot="7358274">
            <a:off x="2359215" y="3025303"/>
            <a:ext cx="741791" cy="607643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115080" y="2459838"/>
            <a:ext cx="1872208" cy="3477875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i="1" dirty="0">
                <a:solidFill>
                  <a:srgbClr val="C00000"/>
                </a:solidFill>
              </a:rPr>
              <a:t>Florahallen </a:t>
            </a:r>
          </a:p>
          <a:p>
            <a:endParaRPr lang="nb-NO" sz="2000" b="1" i="1" dirty="0"/>
          </a:p>
          <a:p>
            <a:r>
              <a:rPr lang="nb-NO" sz="2000" b="1" i="1" dirty="0">
                <a:solidFill>
                  <a:srgbClr val="0070C0"/>
                </a:solidFill>
              </a:rPr>
              <a:t>Florø Stadion</a:t>
            </a:r>
          </a:p>
          <a:p>
            <a:endParaRPr lang="nb-NO" sz="2000" b="1" i="1" dirty="0"/>
          </a:p>
          <a:p>
            <a:r>
              <a:rPr lang="nb-NO" sz="2000" b="1" i="1" dirty="0">
                <a:solidFill>
                  <a:srgbClr val="FFC000"/>
                </a:solidFill>
              </a:rPr>
              <a:t>Parkering lett tilgjengelig</a:t>
            </a:r>
          </a:p>
          <a:p>
            <a:endParaRPr lang="nb-NO" sz="2000" b="1" i="1" dirty="0">
              <a:solidFill>
                <a:srgbClr val="FFC000"/>
              </a:solidFill>
            </a:endParaRPr>
          </a:p>
          <a:p>
            <a:r>
              <a:rPr lang="nb-NO" sz="2000" b="1" i="1" dirty="0">
                <a:solidFill>
                  <a:srgbClr val="FF0000"/>
                </a:solidFill>
              </a:rPr>
              <a:t>1.3 Km mellom Florahallen og Florø Idrettssenter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115080" y="1685879"/>
            <a:ext cx="8854738" cy="400110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i="1" dirty="0"/>
              <a:t>Florahallen </a:t>
            </a:r>
            <a:r>
              <a:rPr lang="nb-NO" sz="2000" dirty="0"/>
              <a:t>som vist under ved </a:t>
            </a:r>
            <a:r>
              <a:rPr lang="nb-NO" sz="2000" b="1" i="1" dirty="0"/>
              <a:t>Florø Stadion </a:t>
            </a:r>
            <a:r>
              <a:rPr lang="nb-NO" sz="2000" i="1" dirty="0"/>
              <a:t>er en sentral del av </a:t>
            </a:r>
            <a:r>
              <a:rPr lang="nb-NO" sz="2000" b="1" i="1" dirty="0">
                <a:solidFill>
                  <a:srgbClr val="FF0000"/>
                </a:solidFill>
              </a:rPr>
              <a:t>Vestkyst Cup 2020</a:t>
            </a:r>
          </a:p>
        </p:txBody>
      </p:sp>
      <p:sp>
        <p:nvSpPr>
          <p:cNvPr id="16" name="Ellipse 15"/>
          <p:cNvSpPr/>
          <p:nvPr/>
        </p:nvSpPr>
        <p:spPr>
          <a:xfrm rot="1350332">
            <a:off x="5955848" y="3470915"/>
            <a:ext cx="3007878" cy="2514647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70C0"/>
              </a:solidFill>
            </a:endParaRPr>
          </a:p>
        </p:txBody>
      </p:sp>
      <p:sp>
        <p:nvSpPr>
          <p:cNvPr id="17" name="Pil høyre 16"/>
          <p:cNvSpPr/>
          <p:nvPr/>
        </p:nvSpPr>
        <p:spPr>
          <a:xfrm rot="2461949">
            <a:off x="4028468" y="5073979"/>
            <a:ext cx="3835997" cy="437701"/>
          </a:xfrm>
          <a:prstGeom prst="rightArrow">
            <a:avLst>
              <a:gd name="adj1" fmla="val 52366"/>
              <a:gd name="adj2" fmla="val 50000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447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385</Words>
  <Application>Microsoft Office PowerPoint</Application>
  <PresentationFormat>Skjermfremvisning (4:3)</PresentationFormat>
  <Paragraphs>72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Fakta om Florø SK Handball</vt:lpstr>
      <vt:lpstr>Florø er perfekt for  Vestkyst Cup Korte avstander og god kommunikasjon</vt:lpstr>
      <vt:lpstr>Fakta om Vestkyst Cup</vt:lpstr>
      <vt:lpstr>Vestkyst Cup En kompakt løsning</vt:lpstr>
      <vt:lpstr>Flora Hallen ved  Florø Stadion</vt:lpstr>
    </vt:vector>
  </TitlesOfParts>
  <Company>Sunnfjord Ytre Sogn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Florø sk handball</dc:title>
  <dc:creator>Trine Vokuhl</dc:creator>
  <cp:lastModifiedBy>Ullestad, Christine</cp:lastModifiedBy>
  <cp:revision>152</cp:revision>
  <dcterms:created xsi:type="dcterms:W3CDTF">2015-01-04T14:06:38Z</dcterms:created>
  <dcterms:modified xsi:type="dcterms:W3CDTF">2019-10-01T11:01:52Z</dcterms:modified>
</cp:coreProperties>
</file>